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824.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Layouts/slideLayout663.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Override PartName="/ppt/slideLayouts/slideLayout73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theme/theme76.xml" ContentType="application/vnd.openxmlformats-officedocument.theme+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764.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s/slide183.xml" ContentType="application/vnd.openxmlformats-officedocument.presentationml.slide+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679.xml" ContentType="application/vnd.openxmlformats-officedocument.presentationml.slideLayout+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720.xml" ContentType="application/vnd.openxmlformats-officedocument.presentationml.slideLayout+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theme/themeOverride6.xml" ContentType="application/vnd.openxmlformats-officedocument.themeOverride+xml"/>
  <Override PartName="/ppt/slideMasters/slideMaster27.xml" ContentType="application/vnd.openxmlformats-officedocument.presentationml.slideMaster+xml"/>
  <Override PartName="/ppt/slides/slide91.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Layouts/slideLayout821.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theme/theme48.xml" ContentType="application/vnd.openxmlformats-officedocument.theme+xml"/>
  <Override PartName="/ppt/slideLayouts/slideLayout660.xml" ContentType="application/vnd.openxmlformats-officedocument.presentationml.slideLayout+xml"/>
  <Override PartName="/ppt/slideMasters/slideMaster52.xml" ContentType="application/vnd.openxmlformats-officedocument.presentationml.slideMaster+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736.xml" ContentType="application/vnd.openxmlformats-officedocument.presentationml.slideLayout+xml"/>
  <Override PartName="/ppt/theme/theme73.xml" ContentType="application/vnd.openxmlformats-officedocument.theme+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761.xml" ContentType="application/vnd.openxmlformats-officedocument.presentationml.slideLayout+xml"/>
  <Override PartName="/ppt/slides/slide155.xml" ContentType="application/vnd.openxmlformats-officedocument.presentationml.slide+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676.xml" ContentType="application/vnd.openxmlformats-officedocument.presentationml.slideLayout+xml"/>
  <Override PartName="/ppt/slideMasters/slideMaster68.xml" ContentType="application/vnd.openxmlformats-officedocument.presentationml.slideMaster+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notesSlides/notesSlide29.xml" ContentType="application/vnd.openxmlformats-officedocument.presentationml.notesSlide+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777.xml" ContentType="application/vnd.openxmlformats-officedocument.presentationml.slideLayout+xml"/>
  <Override PartName="/ppt/theme/themeOverride3.xml" ContentType="application/vnd.openxmlformats-officedocument.themeOverride+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Masters/slideMaster24.xml" ContentType="application/vnd.openxmlformats-officedocument.presentationml.slideMaster+xml"/>
  <Override PartName="/ppt/slideLayouts/slideLayout471.xml" ContentType="application/vnd.openxmlformats-officedocument.presentationml.slideLayout+xml"/>
  <Override PartName="/ppt/theme/theme45.xml" ContentType="application/vnd.openxmlformats-officedocument.theme+xml"/>
  <Override PartName="/ppt/slideLayouts/slideLayout708.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73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809.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s/slide152.xml" ContentType="application/vnd.openxmlformats-officedocument.presentationml.slide+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834.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Layouts/slideLayout673.xml" ContentType="application/vnd.openxmlformats-officedocument.presentationml.slideLayout+xml"/>
  <Override PartName="/ppt/slideMasters/slideMaster65.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Layouts/slideLayout749.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notesSlides/notesSlide26.xml" ContentType="application/vnd.openxmlformats-officedocument.presentationml.notesSlide+xml"/>
  <Override PartName="/ppt/slides/slide168.xml" ContentType="application/vnd.openxmlformats-officedocument.presentationml.slide+xml"/>
  <Override PartName="/ppt/theme/theme17.xml" ContentType="application/vnd.openxmlformats-officedocument.theme+xml"/>
  <Override PartName="/ppt/slideLayouts/slideLayout443.xml" ContentType="application/vnd.openxmlformats-officedocument.presentationml.slideLayout+xml"/>
  <Override PartName="/ppt/slideLayouts/slideLayout774.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42.xml" ContentType="application/vnd.openxmlformats-officedocument.theme+xml"/>
  <Override PartName="/ppt/slideLayouts/slideLayout519.xml" ContentType="application/vnd.openxmlformats-officedocument.presentationml.slideLayout+xml"/>
  <Override PartName="/ppt/slideLayouts/slideLayout705.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689.xml" ContentType="application/vnd.openxmlformats-officedocument.presentationml.slideLayout+xml"/>
  <Override PartName="/ppt/slides/slide124.xml" ContentType="application/vnd.openxmlformats-officedocument.presentationml.slide+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slideLayouts/slideLayout730.xml" ContentType="application/vnd.openxmlformats-officedocument.presentationml.slideLayout+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459.xml" ContentType="application/vnd.openxmlformats-officedocument.presentationml.slideLayout+xml"/>
  <Override PartName="/ppt/slideLayouts/slideLayout806.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Layouts/slideLayout831.xml" ContentType="application/vnd.openxmlformats-officedocument.presentationml.slideLayout+xml"/>
  <Override PartName="/ppt/slideMasters/slideMaster37.xml" ContentType="application/vnd.openxmlformats-officedocument.presentationml.slideMaster+xml"/>
  <Override PartName="/ppt/slideLayouts/slideLayout153.xml" ContentType="application/vnd.openxmlformats-officedocument.presentationml.slideLayout+xml"/>
  <Override PartName="/ppt/slideLayouts/slideLayout484.xml" ContentType="application/vnd.openxmlformats-officedocument.presentationml.slideLayout+xml"/>
  <Override PartName="/ppt/theme/theme58.xml" ContentType="application/vnd.openxmlformats-officedocument.theme+xml"/>
  <Override PartName="/ppt/slideLayouts/slideLayout670.xml" ContentType="application/vnd.openxmlformats-officedocument.presentationml.slideLayout+xml"/>
  <Override PartName="/ppt/slides/slide32.xml" ContentType="application/vnd.openxmlformats-officedocument.presentationml.slide+xml"/>
  <Override PartName="/ppt/slideLayouts/slideLayout229.xml" ContentType="application/vnd.openxmlformats-officedocument.presentationml.slideLayout+xml"/>
  <Override PartName="/ppt/slideLayouts/slideLayout415.xml" ContentType="application/vnd.openxmlformats-officedocument.presentationml.slideLayout+xml"/>
  <Override PartName="/ppt/slideMasters/slideMaster62.xml" ContentType="application/vnd.openxmlformats-officedocument.presentationml.slideMaster+xml"/>
  <Override PartName="/ppt/slideLayouts/slideLayout31.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slideLayouts/slideLayout746.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440.xml" ContentType="application/vnd.openxmlformats-officedocument.presentationml.slideLayout+xml"/>
  <Override PartName="/ppt/slideLayouts/slideLayout585.xml" ContentType="application/vnd.openxmlformats-officedocument.presentationml.slideLayout+xml"/>
  <Override PartName="/ppt/slideLayouts/slideLayout771.xml" ContentType="application/vnd.openxmlformats-officedocument.presentationml.slideLayout+xml"/>
  <Override PartName="/ppt/slides/slide165.xml" ContentType="application/vnd.openxmlformats-officedocument.presentationml.slide+xml"/>
  <Override PartName="/ppt/slideLayouts/slideLayout516.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55.xml" ContentType="application/vnd.openxmlformats-officedocument.presentationml.slideLayout+xml"/>
  <Override PartName="/ppt/slideLayouts/slideLayout686.xml" ContentType="application/vnd.openxmlformats-officedocument.presentationml.slideLayout+xml"/>
  <Override PartName="/ppt/slideLayouts/slideLayout702.xml" ContentType="application/vnd.openxmlformats-officedocument.presentationml.slideLayout+xml"/>
  <Override PartName="/ppt/slides/slide48.xml" ContentType="application/vnd.openxmlformats-officedocument.presentationml.slide+xml"/>
  <Override PartName="/ppt/slideLayouts/slideLayout194.xml" ContentType="application/vnd.openxmlformats-officedocument.presentationml.slideLayout+xml"/>
  <Override PartName="/ppt/slideLayouts/slideLayout541.xml" ContentType="application/vnd.openxmlformats-officedocument.presentationml.slideLayout+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Layouts/slideLayout803.xml" ContentType="application/vnd.openxmlformats-officedocument.presentationml.slideLayout+xml"/>
  <Override PartName="/ppt/notesSlides/notesSlide39.xml" ContentType="application/vnd.openxmlformats-officedocument.presentationml.notesSlide+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311.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slideLayouts/slideLayout787.xml" ContentType="application/vnd.openxmlformats-officedocument.presentationml.slideLayout+xml"/>
  <Override PartName="/ppt/slideMasters/slideMaster34.xml" ContentType="application/vnd.openxmlformats-officedocument.presentationml.slideMaster+xml"/>
  <Override PartName="/ppt/slideLayouts/slideLayout150.xml" ContentType="application/vnd.openxmlformats-officedocument.presentationml.slideLayout+xml"/>
  <Override PartName="/ppt/slideLayouts/slideLayout295.xml" ContentType="application/vnd.openxmlformats-officedocument.presentationml.slideLayout+xml"/>
  <Override PartName="/ppt/slideLayouts/slideLayout481.xml" ContentType="application/vnd.openxmlformats-officedocument.presentationml.slideLayout+xml"/>
  <Override PartName="/ppt/slideLayouts/slideLayout22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718.xml" ContentType="application/vnd.openxmlformats-officedocument.presentationml.slideLayout+xml"/>
  <Override PartName="/ppt/slideMasters/slideMaster9.xml" ContentType="application/vnd.openxmlformats-officedocument.presentationml.slideMaster+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slideLayouts/slideLayout743.xml" ContentType="application/vnd.openxmlformats-officedocument.presentationml.slideLayout+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Layouts/slideLayout251.xml" ContentType="application/vnd.openxmlformats-officedocument.presentationml.slideLayout+xml"/>
  <Override PartName="/ppt/slideLayouts/slideLayout582.xml" ContentType="application/vnd.openxmlformats-officedocument.presentationml.slideLayout+xml"/>
  <Override PartName="/ppt/slideLayouts/slideLayout819.xml" ContentType="application/vnd.openxmlformats-officedocument.presentationml.slideLayout+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658.xml" ContentType="application/vnd.openxmlformats-officedocument.presentationml.slideLayout+xml"/>
  <Override PartName="/ppt/slideLayouts/slideLayout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352.xml" ContentType="application/vnd.openxmlformats-officedocument.presentationml.slideLayout+xml"/>
  <Override PartName="/ppt/slideLayouts/slideLayout683.xml" ContentType="application/vnd.openxmlformats-officedocument.presentationml.slideLayout+xml"/>
  <Override PartName="/ppt/slideMasters/slideMaster75.xml" ContentType="application/vnd.openxmlformats-officedocument.presentationml.slideMaster+xml"/>
  <Override PartName="/ppt/slideLayouts/slideLayout44.xml" ContentType="application/vnd.openxmlformats-officedocument.presentationml.slideLayout+xml"/>
  <Override PartName="/ppt/slideLayouts/slideLayout191.xml" ContentType="application/vnd.openxmlformats-officedocument.presentationml.slideLayout+xml"/>
  <Override PartName="/ppt/slideLayouts/slideLayout428.xml" ContentType="application/vnd.openxmlformats-officedocument.presentationml.slideLayout+xml"/>
  <Override PartName="/ppt/slideLayouts/slideLayout614.xml" ContentType="application/vnd.openxmlformats-officedocument.presentationml.slideLayout+xml"/>
  <Override PartName="/ppt/slideLayouts/slideLayout759.xml" ContentType="application/vnd.openxmlformats-officedocument.presentationml.slideLayout+xml"/>
  <Override PartName="/ppt/notesSlides/notesSlide36.xml" ContentType="application/vnd.openxmlformats-officedocument.presentationml.notesSlide+xml"/>
  <Override PartName="/ppt/slides/slide70.xml" ContentType="application/vnd.openxmlformats-officedocument.presentationml.slide+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784.xml" ContentType="application/vnd.openxmlformats-officedocument.presentationml.slideLayout+xml"/>
  <Override PartName="/ppt/slideLayouts/slideLayout800.xml" ContentType="application/vnd.openxmlformats-officedocument.presentationml.slideLayout+xml"/>
  <Override PartName="/ppt/slides/slide178.xml" ContentType="application/vnd.openxmlformats-officedocument.presentationml.slide+xml"/>
  <Override PartName="/ppt/slideLayouts/slideLayout292.xml" ContentType="application/vnd.openxmlformats-officedocument.presentationml.slideLayout+xml"/>
  <Override PartName="/ppt/theme/theme27.xml" ContentType="application/vnd.openxmlformats-officedocument.theme+xml"/>
  <Override PartName="/ppt/slideLayouts/slideLayout529.xml" ContentType="application/vnd.openxmlformats-officedocument.presentationml.slideLayout+xml"/>
  <Override PartName="/ppt/slideMasters/slideMaster31.xml" ContentType="application/vnd.openxmlformats-officedocument.presentationml.slideMaster+xml"/>
  <Override PartName="/ppt/slideLayouts/slideLayout368.xml" ContentType="application/vnd.openxmlformats-officedocument.presentationml.slideLayout+xml"/>
  <Override PartName="/ppt/theme/theme52.xml" ContentType="application/vnd.openxmlformats-officedocument.theme+xml"/>
  <Override PartName="/ppt/slideLayouts/slideLayout715.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Layouts/slideLayout223.xml" ContentType="application/vnd.openxmlformats-officedocument.presentationml.slideLayout+xml"/>
  <Override PartName="/ppt/slideLayouts/slideLayout554.xml" ContentType="application/vnd.openxmlformats-officedocument.presentationml.slideLayout+xml"/>
  <Override PartName="/ppt/slideLayouts/slideLayout699.xml" ContentType="application/vnd.openxmlformats-officedocument.presentationml.slideLayout+xml"/>
  <Override PartName="/ppt/slideLayouts/slideLayout740.xml" ContentType="application/vnd.openxmlformats-officedocument.presentationml.slideLayout+xml"/>
  <Override PartName="/ppt/slides/slide134.xml" ContentType="application/vnd.openxmlformats-officedocument.presentationml.slide+xml"/>
  <Override PartName="/ppt/slideLayouts/slideLayout393.xml" ContentType="application/vnd.openxmlformats-officedocument.presentationml.slideLayout+xml"/>
  <Override PartName="/ppt/slides/slide86.xml" ContentType="application/vnd.openxmlformats-officedocument.presentationml.slide+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324.xml" ContentType="application/vnd.openxmlformats-officedocument.presentationml.slideLayout+xml"/>
  <Override PartName="/ppt/slideLayouts/slideLayout469.xml" ContentType="application/vnd.openxmlformats-officedocument.presentationml.slideLayout+xml"/>
  <Override PartName="/ppt/slideLayouts/slideLayout816.xml" ContentType="application/vnd.openxmlformats-officedocument.presentationml.slideLayout+xml"/>
  <Override PartName="/ppt/slides/slide17.xml" ContentType="application/vnd.openxmlformats-officedocument.presentationml.slide+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55.xml" ContentType="application/vnd.openxmlformats-officedocument.presentationml.slideLayout+xml"/>
  <Override PartName="/ppt/slideMasters/slideMaster47.xml" ContentType="application/vnd.openxmlformats-officedocument.presentationml.slideMaster+xml"/>
  <Override PartName="/ppt/slideLayouts/slideLayout16.xml" ContentType="application/vnd.openxmlformats-officedocument.presentationml.slideLayout+xml"/>
  <Override PartName="/ppt/slideLayouts/slideLayout494.xml" ContentType="application/vnd.openxmlformats-officedocument.presentationml.slideLayout+xml"/>
  <Override PartName="/ppt/slideLayouts/slideLayout680.xml" ContentType="application/vnd.openxmlformats-officedocument.presentationml.slideLayout+xml"/>
  <Override PartName="/ppt/theme/theme68.xml" ContentType="application/vnd.openxmlformats-officedocument.theme+xml"/>
  <Override PartName="/ppt/slideMasters/slideMaster72.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239.xml" ContentType="application/vnd.openxmlformats-officedocument.presentationml.slideLayout+xml"/>
  <Override PartName="/ppt/slideLayouts/slideLayout425.xml" ContentType="application/vnd.openxmlformats-officedocument.presentationml.slideLayout+xml"/>
  <Override PartName="/ppt/slideLayouts/slideLayout756.xml" ContentType="application/vnd.openxmlformats-officedocument.presentationml.slideLayout+xml"/>
  <Override PartName="/ppt/slideLayouts/slideLayout264.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notesSlides/notesSlide33.xml" ContentType="application/vnd.openxmlformats-officedocument.presentationml.notesSlide+xml"/>
  <Override PartName="/ppt/theme/theme24.xml" ContentType="application/vnd.openxmlformats-officedocument.theme+xml"/>
  <Override PartName="/ppt/slideLayouts/slideLayout450.xml" ContentType="application/vnd.openxmlformats-officedocument.presentationml.slideLayout+xml"/>
  <Override PartName="/ppt/slideLayouts/slideLayout781.xml" ContentType="application/vnd.openxmlformats-officedocument.presentationml.slideLayout+xml"/>
  <Override PartName="/ppt/slides/slide175.xml" ContentType="application/vnd.openxmlformats-officedocument.presentationml.slide+xml"/>
  <Override PartName="/ppt/slideLayouts/slideLayout179.xml" ContentType="application/vnd.openxmlformats-officedocument.presentationml.slideLayout+xml"/>
  <Override PartName="/ppt/slideLayouts/slideLayout526.xml" ContentType="application/vnd.openxmlformats-officedocument.presentationml.slideLayout+xml"/>
  <Override PartName="/ppt/slideLayouts/slideLayout712.xml" ContentType="application/vnd.openxmlformats-officedocument.presentationml.slideLayout+xml"/>
  <Override PartName="/ppt/slides/slide8.xml" ContentType="application/vnd.openxmlformats-officedocument.presentationml.slide+xml"/>
  <Override PartName="/ppt/slides/slide106.xml" ContentType="application/vnd.openxmlformats-officedocument.presentationml.slide+xml"/>
  <Override PartName="/ppt/slideLayouts/slideLayout220.xml" ContentType="application/vnd.openxmlformats-officedocument.presentationml.slideLayout+xml"/>
  <Override PartName="/ppt/slideLayouts/slideLayout365.xml" ContentType="application/vnd.openxmlformats-officedocument.presentationml.slideLayout+xml"/>
  <Override PartName="/ppt/slideLayouts/slideLayout551.xml" ContentType="application/vnd.openxmlformats-officedocument.presentationml.slideLayout+xml"/>
  <Override PartName="/ppt/slideLayouts/slideLayout696.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390.xml" ContentType="application/vnd.openxmlformats-officedocument.presentationml.slideLayout+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627.xml" ContentType="application/vnd.openxmlformats-officedocument.presentationml.slideLayout+xml"/>
  <Override PartName="/ppt/slideLayouts/slideLayout813.xml" ContentType="application/vnd.openxmlformats-officedocument.presentationml.slideLayout+xml"/>
  <Override PartName="/ppt/slideMasters/slideMaster19.xml" ContentType="application/vnd.openxmlformats-officedocument.presentationml.slideMaster+xml"/>
  <Override PartName="/ppt/slideLayouts/slideLayout82.xml" ContentType="application/vnd.openxmlformats-officedocument.presentationml.slideLayout+xml"/>
  <Override PartName="/ppt/slideLayouts/slideLayout321.xml" ContentType="application/vnd.openxmlformats-officedocument.presentationml.slideLayout+xml"/>
  <Override PartName="/ppt/slideLayouts/slideLayout466.xml" ContentType="application/vnd.openxmlformats-officedocument.presentationml.slideLayout+xml"/>
  <Override PartName="/ppt/slideLayouts/slideLayout652.xml" ContentType="application/vnd.openxmlformats-officedocument.presentationml.slideLayout+xml"/>
  <Override PartName="/ppt/slideLayouts/slideLayout797.xml" ContentType="application/vnd.openxmlformats-officedocument.presentationml.slideLayout+xml"/>
  <Override PartName="/ppt/slideMasters/slideMaster44.xml" ContentType="application/vnd.openxmlformats-officedocument.presentationml.slideMaster+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160.xml" ContentType="application/vnd.openxmlformats-officedocument.presentationml.slideLayout+xml"/>
  <Override PartName="/ppt/slideLayouts/slideLayout491.xml" ContentType="application/vnd.openxmlformats-officedocument.presentationml.slideLayout+xml"/>
  <Override PartName="/ppt/theme/theme65.xml" ContentType="application/vnd.openxmlformats-officedocument.theme+xml"/>
  <Override PartName="/ppt/slideLayouts/slideLayout728.xml" ContentType="application/vnd.openxmlformats-officedocument.presentationml.slideLayout+xml"/>
  <Override PartName="/ppt/slideLayouts/slideLayout236.xml" ContentType="application/vnd.openxmlformats-officedocument.presentationml.slideLayout+xml"/>
  <Override PartName="/ppt/slideLayouts/slideLayout567.xml" ContentType="application/vnd.openxmlformats-officedocument.presentationml.slideLayout+xml"/>
  <Override PartName="/ppt/slides/slide147.xml" ContentType="application/vnd.openxmlformats-officedocument.presentationml.slide+xml"/>
  <Override PartName="/ppt/slideLayouts/slideLayout422.xml" ContentType="application/vnd.openxmlformats-officedocument.presentationml.slideLayout+xml"/>
  <Override PartName="/ppt/slideLayouts/slideLayout753.xml" ContentType="application/vnd.openxmlformats-officedocument.presentationml.slideLayout+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slideLayouts/slideLayout261.xml" ContentType="application/vnd.openxmlformats-officedocument.presentationml.slideLayout+xml"/>
  <Override PartName="/ppt/slideLayouts/slideLayout592.xml" ContentType="application/vnd.openxmlformats-officedocument.presentationml.slideLayout+xml"/>
  <Override PartName="/ppt/slideLayouts/slideLayout829.xml" ContentType="application/vnd.openxmlformats-officedocument.presentationml.slideLayout+xml"/>
  <Override PartName="/ppt/slides/slide172.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523.xml" ContentType="application/vnd.openxmlformats-officedocument.presentationml.slideLayout+xml"/>
  <Override PartName="/ppt/slideLayouts/slideLayout66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176.xml" ContentType="application/vnd.openxmlformats-officedocument.presentationml.slideLayout+xml"/>
  <Override PartName="/ppt/slideLayouts/slideLayout362.xml" ContentType="application/vnd.openxmlformats-officedocument.presentationml.slideLayout+xml"/>
  <Override PartName="/ppt/slideLayouts/slideLayout693.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438.xml" ContentType="application/vnd.openxmlformats-officedocument.presentationml.slideLayout+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624.xml" ContentType="application/vnd.openxmlformats-officedocument.presentationml.slideLayout+xml"/>
  <Override PartName="/ppt/slideLayouts/slideLayout769.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132.xml" ContentType="application/vnd.openxmlformats-officedocument.presentationml.slideLayout+xml"/>
  <Override PartName="/ppt/theme/theme37.xml" ContentType="application/vnd.openxmlformats-officedocument.theme+xml"/>
  <Override PartName="/ppt/slideLayouts/slideLayout463.xml" ContentType="application/vnd.openxmlformats-officedocument.presentationml.slideLayout+xml"/>
  <Override PartName="/ppt/slideLayouts/slideLayout794.xml" ContentType="application/vnd.openxmlformats-officedocument.presentationml.slideLayout+xml"/>
  <Override PartName="/ppt/slideLayouts/slideLayout81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08.xml" ContentType="application/vnd.openxmlformats-officedocument.presentationml.slideLayout+xml"/>
  <Override PartName="/ppt/slideLayouts/slideLayout539.xml" ContentType="application/vnd.openxmlformats-officedocument.presentationml.slideLayout+xml"/>
  <Override PartName="/ppt/slideMasters/slideMaster41.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378.xml" ContentType="application/vnd.openxmlformats-officedocument.presentationml.slideLayout+xml"/>
  <Override PartName="/ppt/theme/theme62.xml" ContentType="application/vnd.openxmlformats-officedocument.theme+xml"/>
  <Override PartName="/ppt/slideLayouts/slideLayout725.xml" ContentType="application/vnd.openxmlformats-officedocument.presentationml.slideLayout+xml"/>
  <Override PartName="/ppt/slideLayouts/slideLayout564.xml" ContentType="application/vnd.openxmlformats-officedocument.presentationml.slideLayout+xml"/>
  <Override PartName="/ppt/slideLayouts/slideLayout75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687.xml" ContentType="application/vnd.openxmlformats-officedocument.presentationml.slideLayout+xml"/>
  <Override PartName="/ppt/slideLayouts/slideLayout826.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slideLayouts/slideLayout665.xml" ContentType="application/vnd.openxmlformats-officedocument.presentationml.slideLayout+xml"/>
  <Override PartName="/ppt/slideMasters/slideMaster57.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Layouts/slideLayout80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Override PartName="/ppt/slideLayouts/slideLayout690.xml" ContentType="application/vnd.openxmlformats-officedocument.presentationml.slideLayout+xml"/>
  <Override PartName="/ppt/slideLayouts/slideLayout788.xml" ContentType="application/vnd.openxmlformats-officedocument.presentationml.slideLayout+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theme/theme56.xml" ContentType="application/vnd.openxmlformats-officedocument.theme+xml"/>
  <Override PartName="/ppt/slideLayouts/slideLayout621.xml" ContentType="application/vnd.openxmlformats-officedocument.presentationml.slideLayout+xml"/>
  <Override PartName="/ppt/slideLayouts/slideLayout719.xml" ContentType="application/vnd.openxmlformats-officedocument.presentationml.slideLayout+xml"/>
  <Override PartName="/ppt/slideLayouts/slideLayout766.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slideLayouts/slideLayout744.xml" ContentType="application/vnd.openxmlformats-officedocument.presentationml.slideLayout+xml"/>
  <Override PartName="/ppt/slideLayouts/slideLayout791.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Layouts/slideLayout722.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slideLayouts/slideLayout659.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37.xml" ContentType="application/vnd.openxmlformats-officedocument.presentationml.slideLayout+xml"/>
  <Override PartName="/ppt/slideLayouts/slideLayout684.xml" ContentType="application/vnd.openxmlformats-officedocument.presentationml.slideLayout+xml"/>
  <Override PartName="/ppt/slideLayouts/slideLayout700.xml" ContentType="application/vnd.openxmlformats-officedocument.presentationml.slideLayout+xml"/>
  <Override PartName="/ppt/theme/themeOverride8.xml" ContentType="application/vnd.openxmlformats-officedocument.themeOverr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Layouts/slideLayout823.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662.xml" ContentType="application/vnd.openxmlformats-officedocument.presentationml.slideLayout+xml"/>
  <Override PartName="/ppt/slideLayouts/slideLayout801.xml" ContentType="application/vnd.openxmlformats-officedocument.presentationml.slideLayout+xml"/>
  <Override PartName="/ppt/notesSlides/notesSlide37.xml" ContentType="application/vnd.openxmlformats-officedocument.presentationml.notesSlide+xml"/>
  <Override PartName="/ppt/slideMasters/slideMaster54.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slideLayouts/slideLayout738.xml" ContentType="application/vnd.openxmlformats-officedocument.presentationml.slideLayout+xml"/>
  <Override PartName="/ppt/slideLayouts/slideLayout785.xml" ContentType="application/vnd.openxmlformats-officedocument.presentationml.slideLayout+xml"/>
  <Override PartName="/ppt/theme/theme75.xml" ContentType="application/vnd.openxmlformats-officedocument.theme+xml"/>
  <Override PartName="/ppt/notesSlides/notesSlide15.xml" ContentType="application/vnd.openxmlformats-officedocument.presentationml.notesSlide+xml"/>
  <Override PartName="/ppt/slideMasters/slideMaster32.xml" ContentType="application/vnd.openxmlformats-officedocument.presentationml.slideMaster+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716.xml" ContentType="application/vnd.openxmlformats-officedocument.presentationml.slideLayout+xml"/>
  <Override PartName="/ppt/slideLayouts/slideLayout763.xml" ContentType="application/vnd.openxmlformats-officedocument.presentationml.slideLayout+xml"/>
  <Override PartName="/ppt/slides/slide157.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theme/theme53.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741.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slideLayouts/slideLayout678.xml" ContentType="application/vnd.openxmlformats-officedocument.presentationml.slideLayout+xml"/>
  <Override PartName="/ppt/slideLayouts/slideLayout817.xml" ContentType="application/vnd.openxmlformats-officedocument.presentationml.slideLayou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Layouts/slideLayout656.xml" ContentType="application/vnd.openxmlformats-officedocument.presentationml.slideLayout+xml"/>
  <Override PartName="/ppt/slideMasters/slideMaster48.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theme/theme69.xml" ContentType="application/vnd.openxmlformats-officedocument.theme+xml"/>
  <Override PartName="/ppt/slideLayouts/slideLayout779.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Layouts/slideLayout681.xml" ContentType="application/vnd.openxmlformats-officedocument.presentationml.slideLayout+xml"/>
  <Override PartName="/ppt/slideLayouts/slideLayout820.xml" ContentType="application/vnd.openxmlformats-officedocument.presentationml.slideLayout+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612.xml" ContentType="application/vnd.openxmlformats-officedocument.presentationml.slideLayout+xml"/>
  <Override PartName="/ppt/slideLayouts/slideLayout757.xml" ContentType="application/vnd.openxmlformats-officedocument.presentationml.slideLayout+xml"/>
  <Override PartName="/ppt/notesSlides/notesSlide34.xml" ContentType="application/vnd.openxmlformats-officedocument.presentationml.notesSlide+xml"/>
  <Override PartName="/ppt/slideMasters/slideMaster51.xml" ContentType="application/vnd.openxmlformats-officedocument.presentationml.slideMaster+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735.xml" ContentType="application/vnd.openxmlformats-officedocument.presentationml.slideLayout+xml"/>
  <Override PartName="/ppt/slideLayouts/slideLayout782.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theme/theme72.xml" ContentType="application/vnd.openxmlformats-officedocument.theme+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heme/theme50.xml" ContentType="application/vnd.openxmlformats-officedocument.theme+xml"/>
  <Override PartName="/ppt/slideLayouts/slideLayout713.xml" ContentType="application/vnd.openxmlformats-officedocument.presentationml.slideLayout+xml"/>
  <Override PartName="/ppt/slideLayouts/slideLayout760.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697.xml" ContentType="application/vnd.openxmlformats-officedocument.presentationml.slideLayout+xml"/>
  <Override PartName="/ppt/slideLayouts/slideLayout836.xml" ContentType="application/vnd.openxmlformats-officedocument.presentationml.slideLayout+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slideLayouts/slideLayout675.xml" ContentType="application/vnd.openxmlformats-officedocument.presentationml.slideLayout+xml"/>
  <Override PartName="/ppt/notesSlides/notesSlide3.xml" ContentType="application/vnd.openxmlformats-officedocument.presentationml.notesSlide+xml"/>
  <Override PartName="/ppt/slideMasters/slideMaster67.xml" ContentType="application/vnd.openxmlformats-officedocument.presentationml.slideMaster+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Layouts/slideLayout798.xml" ContentType="application/vnd.openxmlformats-officedocument.presentationml.slideLayout+xml"/>
  <Override PartName="/ppt/slideLayouts/slideLayout814.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notesSlides/notesSlide28.xml" ContentType="application/vnd.openxmlformats-officedocument.presentationml.notesSlide+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theme/theme66.xml" ContentType="application/vnd.openxmlformats-officedocument.theme+xml"/>
  <Override PartName="/ppt/slideLayouts/slideLayout729.xml" ContentType="application/vnd.openxmlformats-officedocument.presentationml.slideLayout+xml"/>
  <Override PartName="/ppt/slideLayouts/slideLayout776.xml" ContentType="application/vnd.openxmlformats-officedocument.presentationml.slideLayout+xml"/>
  <Override PartName="/ppt/theme/themeOverride2.xml" ContentType="application/vnd.openxmlformats-officedocument.themeOverrid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slideLayouts/slideLayout568.xml" ContentType="application/vnd.openxmlformats-officedocument.presentationml.slideLayout+xml"/>
  <Override PartName="/ppt/slideLayouts/slideLayout707.xml" ContentType="application/vnd.openxmlformats-officedocument.presentationml.slideLayout+xml"/>
  <Override PartName="/ppt/slideLayouts/slideLayout754.xml" ContentType="application/vnd.openxmlformats-officedocument.presentationml.slideLayout+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669.xml" ContentType="application/vnd.openxmlformats-officedocument.presentationml.slideLayout+xml"/>
  <Override PartName="/ppt/slideLayouts/slideLayout732.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slideLayouts/slideLayout710.xml" ContentType="application/vnd.openxmlformats-officedocument.presentationml.slideLayout+xml"/>
  <Override PartName="/ppt/slideLayouts/slideLayout80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Layouts/slideLayout694.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Layouts/slideLayout672.xml" ContentType="application/vnd.openxmlformats-officedocument.presentationml.slideLayout+xml"/>
  <Override PartName="/ppt/slideLayouts/slideLayout833.xml" ContentType="application/vnd.openxmlformats-officedocument.presentationml.slideLayout+xml"/>
  <Override PartName="/ppt/theme/themeOverride10.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Override PartName="/ppt/slideLayouts/slideLayout81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Masters/slideMaster64.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slideLayouts/slideLayout748.xml" ContentType="application/vnd.openxmlformats-officedocument.presentationml.slideLayout+xml"/>
  <Override PartName="/ppt/slideLayouts/slideLayout795.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theme/theme63.xml" ContentType="application/vnd.openxmlformats-officedocument.theme+xml"/>
  <Override PartName="/ppt/slideLayouts/slideLayout726.xml" ContentType="application/vnd.openxmlformats-officedocument.presentationml.slideLayout+xml"/>
  <Override PartName="/ppt/slideLayouts/slideLayout773.xml" ContentType="application/vnd.openxmlformats-officedocument.presentationml.slideLayout+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Masters/slideMaster2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688.xml" ContentType="application/vnd.openxmlformats-officedocument.presentationml.slideLayout+xml"/>
  <Override PartName="/ppt/slideLayouts/slideLayout704.xml" ContentType="application/vnd.openxmlformats-officedocument.presentationml.slideLayout+xml"/>
  <Override PartName="/ppt/slideLayouts/slideLayout751.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Layouts/slideLayout827.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Layouts/slideLayout666.xml" ContentType="application/vnd.openxmlformats-officedocument.presentationml.slideLayout+xml"/>
  <Override PartName="/ppt/slideLayouts/slideLayout805.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slideLayouts/slideLayout691.xml" ContentType="application/vnd.openxmlformats-officedocument.presentationml.slideLayout+xml"/>
  <Override PartName="/ppt/slideLayouts/slideLayout789.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Layouts/slideLayout830.xml" ContentType="application/vnd.openxmlformats-officedocument.presentationml.slideLayout+xml"/>
  <Default Extension="jpeg" ContentType="image/jpeg"/>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767.xml" ContentType="application/vnd.openxmlformats-officedocument.presentationml.slideLayout+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slideLayouts/slideLayout745.xml" ContentType="application/vnd.openxmlformats-officedocument.presentationml.slideLayout+xml"/>
  <Override PartName="/ppt/slideLayouts/slideLayout79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s/slide117.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theme/theme60.xml" ContentType="application/vnd.openxmlformats-officedocument.theme+xml"/>
  <Override PartName="/ppt/slideLayouts/slideLayout723.xml" ContentType="application/vnd.openxmlformats-officedocument.presentationml.slideLayout+xml"/>
  <Override PartName="/ppt/slideLayouts/slideLayout770.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Layouts/slideLayout701.xml" ContentType="application/vnd.openxmlformats-officedocument.presentationml.slideLayout+xml"/>
  <Override PartName="/ppt/theme/themeOverride9.xml" ContentType="application/vnd.openxmlformats-officedocument.themeOverride+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685.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86.xml" ContentType="application/vnd.openxmlformats-officedocument.presentationml.slideLayout+xml"/>
  <Override PartName="/ppt/slideLayouts/slideLayout802.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641.xml" ContentType="application/vnd.openxmlformats-officedocument.presentationml.slideLayout+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theme/theme54.xml" ContentType="application/vnd.openxmlformats-officedocument.theme+xml"/>
  <Override PartName="/ppt/slideLayouts/slideLayout717.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s/slide136.xml" ContentType="application/vnd.openxmlformats-officedocument.presentationml.slide+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742.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Layouts/slideLayout818.xml" ContentType="application/vnd.openxmlformats-officedocument.presentationml.slideLayout+xml"/>
  <Override PartName="/ppt/slides/slide19.xml" ContentType="application/vnd.openxmlformats-officedocument.presentationml.slide+xml"/>
  <Override PartName="/ppt/slides/slide161.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657.xml" ContentType="application/vnd.openxmlformats-officedocument.presentationml.slideLayout+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Layouts/slideLayout682.xml" ContentType="application/vnd.openxmlformats-officedocument.presentationml.slideLayout+xml"/>
  <Override PartName="/ppt/slideMasters/slideMaster74.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758.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slideLayouts/slideLayout783.xml" ContentType="application/vnd.openxmlformats-officedocument.presentationml.slideLayout+xml"/>
  <Override PartName="/ppt/slideMasters/slideMaster30.xml" ContentType="application/vnd.openxmlformats-officedocument.presentationml.slideMaster+xml"/>
  <Override PartName="/ppt/slides/slide177.xml" ContentType="application/vnd.openxmlformats-officedocument.presentationml.slide+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71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theme/theme51.xml" ContentType="application/vnd.openxmlformats-officedocument.theme+xml"/>
  <Override PartName="/ppt/slideLayouts/slideLayout698.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15.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Layouts/slideLayout654.xml" ContentType="application/vnd.openxmlformats-officedocument.presentationml.slideLayout+xml"/>
  <Override PartName="/ppt/slideLayouts/slideLayout799.xml" ContentType="application/vnd.openxmlformats-officedocument.presentationml.slideLayout+xml"/>
  <Override PartName="/ppt/slideMasters/slideMaster46.xml" ContentType="application/vnd.openxmlformats-officedocument.presentationml.slideMaster+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theme/theme67.xml" ContentType="application/vnd.openxmlformats-officedocument.theme+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Masters/slideMaster71.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slideLayouts/slideLayout755.xml" ContentType="application/vnd.openxmlformats-officedocument.presentationml.slideLayout+xml"/>
  <Override PartName="/ppt/notesSlides/notesSlide32.xml" ContentType="application/vnd.openxmlformats-officedocument.presentationml.notesSlide+xml"/>
  <Override PartName="/ppt/theme/theme23.xml" ContentType="application/vnd.openxmlformats-officedocument.theme+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slideLayouts/slideLayout780.xml" ContentType="application/vnd.openxmlformats-officedocument.presentationml.slideLayout+xml"/>
  <Override PartName="/ppt/slides/slide174.xml" ContentType="application/vnd.openxmlformats-officedocument.presentationml.slide+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Layouts/slideLayout695.xml" ContentType="application/vnd.openxmlformats-officedocument.presentationml.slideLayout+xml"/>
  <Override PartName="/ppt/slideLayouts/slideLayout711.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Masters/slideMaster18.xml" ContentType="application/vnd.openxmlformats-officedocument.presentationml.slideMaster+xml"/>
  <Override PartName="/ppt/slides/slide82.xml" ContentType="application/vnd.openxmlformats-officedocument.presentationml.slid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Layouts/slideLayout796.xml" ContentType="application/vnd.openxmlformats-officedocument.presentationml.slideLayout+xml"/>
  <Override PartName="/ppt/slideLayouts/slideLayout812.xml" ContentType="application/vnd.openxmlformats-officedocument.presentationml.slideLayout+xml"/>
  <Override PartName="/ppt/slides/slide13.xml" ContentType="application/vnd.openxmlformats-officedocument.presentationml.slide+xml"/>
  <Override PartName="/ppt/slideLayouts/slideLayout651.xml" ContentType="application/vnd.openxmlformats-officedocument.presentationml.slideLayout+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theme/theme64.xml" ContentType="application/vnd.openxmlformats-officedocument.theme+xml"/>
  <Override PartName="/ppt/slideLayouts/slideLayout727.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Layouts/slideLayout752.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slideLayouts/slideLayout260.xml" ContentType="application/vnd.openxmlformats-officedocument.presentationml.slideLayout+xml"/>
  <Override PartName="/ppt/slideLayouts/slideLayout591.xml" ContentType="application/vnd.openxmlformats-officedocument.presentationml.slideLayout+xml"/>
  <Override PartName="/ppt/slideLayouts/slideLayout828.xml" ContentType="application/vnd.openxmlformats-officedocument.presentationml.slideLayout+xml"/>
  <Override PartName="/ppt/slides/slide171.xml" ContentType="application/vnd.openxmlformats-officedocument.presentationml.slide+xml"/>
  <Override PartName="/ppt/slideLayouts/slideLayout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667.xml" ContentType="application/vnd.openxmlformats-officedocument.presentationml.slideLayout+xml"/>
  <Override PartName="/ppt/slides/slide29.xml" ContentType="application/vnd.openxmlformats-officedocument.presentationml.slide+xml"/>
  <Override PartName="/ppt/slideLayouts/slideLayout175.xml" ContentType="application/vnd.openxmlformats-officedocument.presentationml.slideLayout+xml"/>
  <Override PartName="/ppt/slideLayouts/slideLayout522.xml" ContentType="application/vnd.openxmlformats-officedocument.presentationml.slideLayout+xml"/>
  <Override PartName="/ppt/slideMasters/slideMaster59.xml" ContentType="application/vnd.openxmlformats-officedocument.presentationml.slideMaster+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61.xml" ContentType="application/vnd.openxmlformats-officedocument.presentationml.slideLayout+xml"/>
  <Override PartName="/ppt/slideLayouts/slideLayout692.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37.xml" ContentType="application/vnd.openxmlformats-officedocument.presentationml.slideLayout+xml"/>
  <Override PartName="/ppt/slideLayouts/slideLayout623.xml" ContentType="application/vnd.openxmlformats-officedocument.presentationml.slideLayout+xml"/>
  <Override PartName="/ppt/slideLayouts/slideLayout768.xml" ContentType="application/vnd.openxmlformats-officedocument.presentationml.slideLayout+xml"/>
  <Override PartName="/ppt/slideLayouts/slideLayout131.xml" ContentType="application/vnd.openxmlformats-officedocument.presentationml.slideLayout+xml"/>
  <Override PartName="/ppt/slideLayouts/slideLayout276.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7.xml" ContentType="application/vnd.openxmlformats-officedocument.presentationml.slideLayout+xml"/>
  <Override PartName="/ppt/theme/theme36.xml" ContentType="application/vnd.openxmlformats-officedocument.theme+xml"/>
  <Override PartName="/ppt/slideLayouts/slideLayout793.xml" ContentType="application/vnd.openxmlformats-officedocument.presentationml.slideLayout+xml"/>
  <Override PartName="/ppt/slideMasters/slideMaster40.xml" ContentType="application/vnd.openxmlformats-officedocument.presentationml.slideMaster+xml"/>
  <Override PartName="/ppt/slideLayouts/slideLayout538.xml" ContentType="application/vnd.openxmlformats-officedocument.presentationml.slideLayout+xml"/>
  <Override PartName="/ppt/theme/theme61.xml" ContentType="application/vnd.openxmlformats-officedocument.theme+xml"/>
  <Override PartName="/ppt/slideLayouts/slideLayout724.xml" ContentType="application/vnd.openxmlformats-officedocument.presentationml.slideLayout+xml"/>
  <Override PartName="/ppt/slides/slide118.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63.xml" ContentType="application/vnd.openxmlformats-officedocument.presentationml.slideLayout+xml"/>
  <Override PartName="/ppt/slides/slide143.xml" ContentType="application/vnd.openxmlformats-officedocument.presentationml.slide+xml"/>
  <Override PartName="/ppt/slideLayouts/slideLayout69.xml" ContentType="application/vnd.openxmlformats-officedocument.presentationml.slideLayout+xml"/>
  <Override PartName="/ppt/slideLayouts/slideLayout308.xml" ContentType="application/vnd.openxmlformats-officedocument.presentationml.slideLayout+xml"/>
  <Override PartName="/ppt/slideLayouts/slideLayout639.xml" ContentType="application/vnd.openxmlformats-officedocument.presentationml.slideLayout+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478.xml" ContentType="application/vnd.openxmlformats-officedocument.presentationml.slideLayout+xml"/>
  <Override PartName="/ppt/slideLayouts/slideLayout825.xml" ContentType="application/vnd.openxmlformats-officedocument.presentationml.slideLayout+xml"/>
  <Override PartName="/ppt/slides/slide26.xml" ContentType="application/vnd.openxmlformats-officedocument.presentationml.slide+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664.xml" ContentType="application/vnd.openxmlformats-officedocument.presentationml.slideLayout+xml"/>
  <Override PartName="/ppt/slideMasters/slideMaster56.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172.xml" ContentType="application/vnd.openxmlformats-officedocument.presentationml.slideLayout+xml"/>
  <Override PartName="/ppt/slideLayouts/slideLayout409.xml" ContentType="application/vnd.openxmlformats-officedocument.presentationml.slideLayout+xml"/>
  <Override PartName="/ppt/theme/theme77.xml" ContentType="application/vnd.openxmlformats-officedocument.theme+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248.xml" ContentType="application/vnd.openxmlformats-officedocument.presentationml.slideLayout+xml"/>
  <Override PartName="/ppt/slideLayouts/slideLayout434.xml" ContentType="application/vnd.openxmlformats-officedocument.presentationml.slideLayout+xml"/>
  <Override PartName="/ppt/slideLayouts/slideLayout579.xml" ContentType="application/vnd.openxmlformats-officedocument.presentationml.slideLayout+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73.xml" ContentType="application/vnd.openxmlformats-officedocument.presentationml.slideLayout+xml"/>
  <Override PartName="/ppt/slideLayouts/slideLayout620.xml" ContentType="application/vnd.openxmlformats-officedocument.presentationml.slideLayout+xml"/>
  <Override PartName="/ppt/slideLayouts/slideLayout765.xml" ContentType="application/vnd.openxmlformats-officedocument.presentationml.slideLayout+xml"/>
  <Override PartName="/ppt/notesSlides/notesSlide42.xml" ContentType="application/vnd.openxmlformats-officedocument.presentationml.notesSlide+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790.xml" ContentType="application/vnd.openxmlformats-officedocument.presentationml.slideLayout+xml"/>
  <Override PartName="/ppt/notesSlides/notesSlide8.xml" ContentType="application/vnd.openxmlformats-officedocument.presentationml.notes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535.xml" ContentType="application/vnd.openxmlformats-officedocument.presentationml.slideLayout+xml"/>
  <Override PartName="/ppt/slides/slide115.xml" ContentType="application/vnd.openxmlformats-officedocument.presentationml.slide+xml"/>
  <Override PartName="/ppt/slideLayouts/slideLayout374.xml" ContentType="application/vnd.openxmlformats-officedocument.presentationml.slideLayout+xml"/>
  <Override PartName="/ppt/slideLayouts/slideLayout721.xml" ContentType="application/vnd.openxmlformats-officedocument.presentationml.slideLayout+xml"/>
  <Override PartName="/ppt/slides/slide67.xml" ContentType="application/vnd.openxmlformats-officedocument.presentationml.slide+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560.xml" ContentType="application/vnd.openxmlformats-officedocument.presentationml.slideLayout+xml"/>
  <Override PartName="/ppt/theme/themeOverride7.xml" ContentType="application/vnd.openxmlformats-officedocument.themeOverride+xml"/>
  <Override PartName="/ppt/slides/slide92.xml" ContentType="application/vnd.openxmlformats-officedocument.presentationml.slide+xml"/>
  <Override PartName="/ppt/slides/slide140.xml" ContentType="application/vnd.openxmlformats-officedocument.presentationml.slid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636.xml" ContentType="application/vnd.openxmlformats-officedocument.presentationml.slideLayout+xml"/>
  <Override PartName="/ppt/slideLayouts/slideLayout822.xml" ContentType="application/vnd.openxmlformats-officedocument.presentationml.slideLayout+xml"/>
  <Override PartName="/ppt/slideMasters/slideMaster28.xml" ContentType="application/vnd.openxmlformats-officedocument.presentationml.slideMaster+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330.xml" ContentType="application/vnd.openxmlformats-officedocument.presentationml.slideLayout+xml"/>
  <Override PartName="/ppt/slideLayouts/slideLayout475.xml" ContentType="application/vnd.openxmlformats-officedocument.presentationml.slideLayout+xml"/>
  <Override PartName="/ppt/theme/theme49.xml" ContentType="application/vnd.openxmlformats-officedocument.theme+xml"/>
  <Override PartName="/ppt/slideLayouts/slideLayout661.xml" ContentType="application/vnd.openxmlformats-officedocument.presentationml.slideLayout+xml"/>
  <Override PartName="/ppt/slideMasters/slideMaster53.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406.xml" ContentType="application/vnd.openxmlformats-officedocument.presentationml.slideLayout+xml"/>
  <Override PartName="/ppt/slideLayouts/slideLayout737.xml" ContentType="application/vnd.openxmlformats-officedocument.presentationml.slideLayout+xml"/>
  <Override PartName="/ppt/slideLayouts/slideLayout245.xml" ContentType="application/vnd.openxmlformats-officedocument.presentationml.slideLayout+xml"/>
  <Override PartName="/ppt/slideLayouts/slideLayout576.xml" ContentType="application/vnd.openxmlformats-officedocument.presentationml.slideLayout+xml"/>
  <Override PartName="/ppt/theme/theme74.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431.xml" ContentType="application/vnd.openxmlformats-officedocument.presentationml.slideLayout+xml"/>
  <Override PartName="/ppt/slideLayouts/slideLayout762.xml" ContentType="application/vnd.openxmlformats-officedocument.presentationml.slideLayout+xml"/>
  <Override PartName="/ppt/slides/slide156.xml" ContentType="application/vnd.openxmlformats-officedocument.presentationml.slide+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s/slide181.xml" ContentType="application/vnd.openxmlformats-officedocument.presentationml.slide+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532.xml" ContentType="application/vnd.openxmlformats-officedocument.presentationml.slideLayout+xml"/>
  <Override PartName="/ppt/slideLayouts/slideLayout677.xml" ContentType="application/vnd.openxmlformats-officedocument.presentationml.slideLayout+xml"/>
  <Override PartName="/ppt/notesSlides/notesSlide5.xml" ContentType="application/vnd.openxmlformats-officedocument.presentationml.notesSlide+xml"/>
  <Override PartName="/ppt/slideMasters/slideMaster69.xml" ContentType="application/vnd.openxmlformats-officedocument.presentationml.slideMaster+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185.xml" ContentType="application/vnd.openxmlformats-officedocument.presentationml.slideLayout+xml"/>
  <Override PartName="/ppt/slideLayouts/slideLayout371.xml" ContentType="application/vnd.openxmlformats-officedocument.presentationml.slideLayout+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608.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633.xml" ContentType="application/vnd.openxmlformats-officedocument.presentationml.slideLayout+xml"/>
  <Override PartName="/ppt/slideLayouts/slideLayout778.xml" ContentType="application/vnd.openxmlformats-officedocument.presentationml.slideLayout+xml"/>
  <Override PartName="/ppt/theme/themeOverride4.xml" ContentType="application/vnd.openxmlformats-officedocument.themeOverride+xml"/>
  <Override PartName="/ppt/slideMasters/slideMaster25.xml" ContentType="application/vnd.openxmlformats-officedocument.presentationml.slideMaster+xml"/>
  <Override PartName="/ppt/slideLayouts/slideLayout141.xml" ContentType="application/vnd.openxmlformats-officedocument.presentationml.slideLayout+xml"/>
  <Override PartName="/ppt/slideLayouts/slideLayout286.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Layouts/slideLayout709.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548.xml" ContentType="application/vnd.openxmlformats-officedocument.presentationml.slideLayout+xml"/>
  <Override PartName="/ppt/slideMasters/slideMaster50.xml" ContentType="application/vnd.openxmlformats-officedocument.presentationml.slideMaster+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734.xml" ContentType="application/vnd.openxmlformats-officedocument.presentationml.slideLayout+xml"/>
  <Override PartName="/ppt/theme/theme71.xml" ContentType="application/vnd.openxmlformats-officedocument.theme+xml"/>
  <Override PartName="/ppt/notesSlides/notesSlide11.xml" ContentType="application/vnd.openxmlformats-officedocument.presentationml.notesSlide+xml"/>
  <Override PartName="/ppt/slides/slide128.xml" ContentType="application/vnd.openxmlformats-officedocument.presentationml.slide+xml"/>
  <Override PartName="/ppt/slideLayouts/slideLayout242.xml" ContentType="application/vnd.openxmlformats-officedocument.presentationml.slideLayout+xml"/>
  <Override PartName="/ppt/slideLayouts/slideLayout573.xml" ContentType="application/vnd.openxmlformats-officedocument.presentationml.slideLayout+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318.xml" ContentType="application/vnd.openxmlformats-officedocument.presentationml.slideLayout+xml"/>
  <Override PartName="/ppt/slideLayouts/slideLayout504.xml" ContentType="application/vnd.openxmlformats-officedocument.presentationml.slideLayout+xml"/>
  <Override PartName="/ppt/slideLayouts/slideLayout649.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488.xml" ContentType="application/vnd.openxmlformats-officedocument.presentationml.slideLayout+xml"/>
  <Override PartName="/ppt/slideLayouts/slideLayout835.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82.xml" ContentType="application/vnd.openxmlformats-officedocument.presentationml.slideLayout+xml"/>
  <Override PartName="/ppt/slideLayouts/slideLayout674.xml" ContentType="application/vnd.openxmlformats-officedocument.presentationml.slideLayout+xml"/>
  <Override PartName="/ppt/slideMasters/slideMaster66.xml" ContentType="application/vnd.openxmlformats-officedocument.presentationml.slideMaster+xml"/>
  <Override PartName="/ppt/slideLayouts/slideLayout35.xml" ContentType="application/vnd.openxmlformats-officedocument.presentationml.slideLayout+xml"/>
  <Override PartName="/ppt/slideLayouts/slideLayout258.xml" ContentType="application/vnd.openxmlformats-officedocument.presentationml.slideLayout+xml"/>
  <Override PartName="/ppt/slideLayouts/slideLayout419.xml" ContentType="application/vnd.openxmlformats-officedocument.presentationml.slideLayout+xml"/>
  <Override PartName="/ppt/slideLayouts/slideLayout605.xml" ContentType="application/vnd.openxmlformats-officedocument.presentationml.slideLayout+xml"/>
  <Override PartName="/ppt/notesSlides/notesSlide27.xml" ContentType="application/vnd.openxmlformats-officedocument.presentationml.notesSlide+xml"/>
  <Override PartName="/ppt/slides/slide61.xml" ContentType="application/vnd.openxmlformats-officedocument.presentationml.slide+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589.xml" ContentType="application/vnd.openxmlformats-officedocument.presentationml.slideLayout+xml"/>
  <Override PartName="/ppt/slideLayouts/slideLayout775.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Layouts/slideLayout283.xml" ContentType="application/vnd.openxmlformats-officedocument.presentationml.slideLayout+xml"/>
  <Override PartName="/ppt/slideLayouts/slideLayout630.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theme/theme43.xml" ContentType="application/vnd.openxmlformats-officedocument.theme+xml"/>
  <Override PartName="/ppt/slideLayouts/slideLayout706.xml" ContentType="application/vnd.openxmlformats-officedocument.presentationml.slideLayout+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73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384.xml" ContentType="application/vnd.openxmlformats-officedocument.presentationml.slideLayout+xml"/>
  <Override PartName="/ppt/slideLayouts/slideLayout570.xml" ContentType="application/vnd.openxmlformats-officedocument.presentationml.slideLayout+xml"/>
  <Override PartName="/ppt/slideLayouts/slideLayout807.xml" ContentType="application/vnd.openxmlformats-officedocument.presentationml.slideLayout+xml"/>
  <Override PartName="/ppt/slides/slide150.xml" ContentType="application/vnd.openxmlformats-officedocument.presentationml.slide+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315.xml" ContentType="application/vnd.openxmlformats-officedocument.presentationml.slideLayout+xml"/>
  <Override PartName="/ppt/slideLayouts/slideLayout646.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Layouts/slideLayout832.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340.xml" ContentType="application/vnd.openxmlformats-officedocument.presentationml.slideLayout+xml"/>
  <Override PartName="/ppt/theme/theme59.xml" ContentType="application/vnd.openxmlformats-officedocument.theme+xml"/>
  <Override PartName="/ppt/slideLayouts/slideLayout671.xml" ContentType="application/vnd.openxmlformats-officedocument.presentationml.slideLayout+xml"/>
  <Override PartName="/ppt/slideMasters/slideMaster63.xml" ContentType="application/vnd.openxmlformats-officedocument.presentationml.slideMaster+xml"/>
  <Override PartName="/ppt/slideLayouts/slideLayout32.xml" ContentType="application/vnd.openxmlformats-officedocument.presentationml.slideLayout+xml"/>
  <Override PartName="/ppt/slideLayouts/slideLayout416.xml" ContentType="application/vnd.openxmlformats-officedocument.presentationml.slideLayout+xml"/>
  <Override PartName="/ppt/slideLayouts/slideLayout602.xml" ContentType="application/vnd.openxmlformats-officedocument.presentationml.slideLayout+xml"/>
  <Override PartName="/ppt/slideLayouts/slideLayout747.xml" ContentType="application/vnd.openxmlformats-officedocument.presentationml.slideLayout+xml"/>
  <Override PartName="/ppt/notesSlides/notesSlide24.xml" ContentType="application/vnd.openxmlformats-officedocument.presentationml.notesSlide+xml"/>
  <Override PartName="/ppt/slideLayouts/slideLayout110.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86.xml" ContentType="application/vnd.openxmlformats-officedocument.presentationml.slideLayout+xml"/>
  <Override PartName="/ppt/slides/slide166.xml" ContentType="application/vnd.openxmlformats-officedocument.presentationml.slide+xml"/>
  <Override PartName="/ppt/theme/theme15.xml" ContentType="application/vnd.openxmlformats-officedocument.theme+xml"/>
  <Override PartName="/ppt/slideLayouts/slideLayout280.xml" ContentType="application/vnd.openxmlformats-officedocument.presentationml.slideLayout+xml"/>
  <Override PartName="/ppt/slideLayouts/slideLayout772.xml" ContentType="application/vnd.openxmlformats-officedocument.presentationml.slideLayout+xml"/>
  <Override PartName="/ppt/theme/theme40.xml" ContentType="application/vnd.openxmlformats-officedocument.theme+xml"/>
  <Override PartName="/ppt/slideLayouts/slideLayout517.xml" ContentType="application/vnd.openxmlformats-officedocument.presentationml.slideLayout+xml"/>
  <Override PartName="/ppt/slideLayouts/slideLayout70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 id="2147483652" r:id="rId3"/>
    <p:sldMasterId id="2147483653" r:id="rId4"/>
    <p:sldMasterId id="2147483654" r:id="rId5"/>
    <p:sldMasterId id="2147483656" r:id="rId6"/>
    <p:sldMasterId id="2147483657" r:id="rId7"/>
    <p:sldMasterId id="2147483658" r:id="rId8"/>
    <p:sldMasterId id="2147483659" r:id="rId9"/>
    <p:sldMasterId id="2147483660" r:id="rId10"/>
    <p:sldMasterId id="2147483857" r:id="rId11"/>
    <p:sldMasterId id="2147484228" r:id="rId12"/>
    <p:sldMasterId id="2147484240" r:id="rId13"/>
    <p:sldMasterId id="2147484252" r:id="rId14"/>
    <p:sldMasterId id="2147484288" r:id="rId15"/>
    <p:sldMasterId id="2147484324" r:id="rId16"/>
    <p:sldMasterId id="2147484348" r:id="rId17"/>
    <p:sldMasterId id="2147484360" r:id="rId18"/>
    <p:sldMasterId id="2147484384" r:id="rId19"/>
    <p:sldMasterId id="2147484420" r:id="rId20"/>
    <p:sldMasterId id="2147484444" r:id="rId21"/>
    <p:sldMasterId id="2147484456" r:id="rId22"/>
    <p:sldMasterId id="2147484468" r:id="rId23"/>
    <p:sldMasterId id="2147484480" r:id="rId24"/>
    <p:sldMasterId id="2147484492" r:id="rId25"/>
    <p:sldMasterId id="2147484504" r:id="rId26"/>
    <p:sldMasterId id="2147484588" r:id="rId27"/>
    <p:sldMasterId id="2147484600" r:id="rId28"/>
    <p:sldMasterId id="2147484612" r:id="rId29"/>
    <p:sldMasterId id="2147484624" r:id="rId30"/>
    <p:sldMasterId id="2147484636" r:id="rId31"/>
    <p:sldMasterId id="2147485154" r:id="rId32"/>
    <p:sldMasterId id="2147485166" r:id="rId33"/>
    <p:sldMasterId id="2147485178" r:id="rId34"/>
    <p:sldMasterId id="2147485190" r:id="rId35"/>
    <p:sldMasterId id="2147485202" r:id="rId36"/>
    <p:sldMasterId id="2147485214" r:id="rId37"/>
    <p:sldMasterId id="2147485250" r:id="rId38"/>
    <p:sldMasterId id="2147485890" r:id="rId39"/>
    <p:sldMasterId id="2147485902" r:id="rId40"/>
    <p:sldMasterId id="2147485914" r:id="rId41"/>
    <p:sldMasterId id="2147485926" r:id="rId42"/>
    <p:sldMasterId id="2147485938" r:id="rId43"/>
    <p:sldMasterId id="2147485950" r:id="rId44"/>
    <p:sldMasterId id="2147485962" r:id="rId45"/>
    <p:sldMasterId id="2147485974" r:id="rId46"/>
    <p:sldMasterId id="2147485986" r:id="rId47"/>
    <p:sldMasterId id="2147486516" r:id="rId48"/>
    <p:sldMasterId id="2147486528" r:id="rId49"/>
    <p:sldMasterId id="2147486540" r:id="rId50"/>
    <p:sldMasterId id="2147486552" r:id="rId51"/>
    <p:sldMasterId id="2147486564" r:id="rId52"/>
    <p:sldMasterId id="2147486576" r:id="rId53"/>
    <p:sldMasterId id="2147486612" r:id="rId54"/>
    <p:sldMasterId id="2147486660" r:id="rId55"/>
    <p:sldMasterId id="2147486672" r:id="rId56"/>
    <p:sldMasterId id="2147486684" r:id="rId57"/>
    <p:sldMasterId id="2147486696" r:id="rId58"/>
    <p:sldMasterId id="2147486708" r:id="rId59"/>
    <p:sldMasterId id="2147486732" r:id="rId60"/>
    <p:sldMasterId id="2147486744" r:id="rId61"/>
    <p:sldMasterId id="2147486756" r:id="rId62"/>
    <p:sldMasterId id="2147486768" r:id="rId63"/>
    <p:sldMasterId id="2147486804" r:id="rId64"/>
    <p:sldMasterId id="2147486816" r:id="rId65"/>
    <p:sldMasterId id="2147486828" r:id="rId66"/>
    <p:sldMasterId id="2147486840" r:id="rId67"/>
    <p:sldMasterId id="2147486852" r:id="rId68"/>
    <p:sldMasterId id="2147486864" r:id="rId69"/>
    <p:sldMasterId id="2147486876" r:id="rId70"/>
    <p:sldMasterId id="2147486888" r:id="rId71"/>
    <p:sldMasterId id="2147486900" r:id="rId72"/>
    <p:sldMasterId id="2147488672" r:id="rId73"/>
    <p:sldMasterId id="2147489564" r:id="rId74"/>
    <p:sldMasterId id="2147489576" r:id="rId75"/>
    <p:sldMasterId id="2147489588" r:id="rId76"/>
  </p:sldMasterIdLst>
  <p:notesMasterIdLst>
    <p:notesMasterId r:id="rId262"/>
  </p:notesMasterIdLst>
  <p:sldIdLst>
    <p:sldId id="256" r:id="rId77"/>
    <p:sldId id="266" r:id="rId78"/>
    <p:sldId id="259" r:id="rId79"/>
    <p:sldId id="265" r:id="rId80"/>
    <p:sldId id="267" r:id="rId81"/>
    <p:sldId id="270" r:id="rId82"/>
    <p:sldId id="355" r:id="rId83"/>
    <p:sldId id="380" r:id="rId84"/>
    <p:sldId id="356" r:id="rId85"/>
    <p:sldId id="357" r:id="rId86"/>
    <p:sldId id="450" r:id="rId87"/>
    <p:sldId id="361" r:id="rId88"/>
    <p:sldId id="362" r:id="rId89"/>
    <p:sldId id="486" r:id="rId90"/>
    <p:sldId id="487" r:id="rId91"/>
    <p:sldId id="488" r:id="rId92"/>
    <p:sldId id="258" r:id="rId93"/>
    <p:sldId id="359" r:id="rId94"/>
    <p:sldId id="549" r:id="rId95"/>
    <p:sldId id="550" r:id="rId96"/>
    <p:sldId id="456" r:id="rId97"/>
    <p:sldId id="381" r:id="rId98"/>
    <p:sldId id="554" r:id="rId99"/>
    <p:sldId id="552" r:id="rId100"/>
    <p:sldId id="553" r:id="rId101"/>
    <p:sldId id="467" r:id="rId102"/>
    <p:sldId id="673" r:id="rId103"/>
    <p:sldId id="573" r:id="rId104"/>
    <p:sldId id="574" r:id="rId105"/>
    <p:sldId id="575" r:id="rId106"/>
    <p:sldId id="468" r:id="rId107"/>
    <p:sldId id="451" r:id="rId108"/>
    <p:sldId id="452" r:id="rId109"/>
    <p:sldId id="555" r:id="rId110"/>
    <p:sldId id="453" r:id="rId111"/>
    <p:sldId id="454" r:id="rId112"/>
    <p:sldId id="383" r:id="rId113"/>
    <p:sldId id="400" r:id="rId114"/>
    <p:sldId id="401" r:id="rId115"/>
    <p:sldId id="402" r:id="rId116"/>
    <p:sldId id="403" r:id="rId117"/>
    <p:sldId id="404" r:id="rId118"/>
    <p:sldId id="405" r:id="rId119"/>
    <p:sldId id="406" r:id="rId120"/>
    <p:sldId id="407" r:id="rId121"/>
    <p:sldId id="531" r:id="rId122"/>
    <p:sldId id="532" r:id="rId123"/>
    <p:sldId id="533" r:id="rId124"/>
    <p:sldId id="419" r:id="rId125"/>
    <p:sldId id="420" r:id="rId126"/>
    <p:sldId id="421" r:id="rId127"/>
    <p:sldId id="422" r:id="rId128"/>
    <p:sldId id="436" r:id="rId129"/>
    <p:sldId id="437" r:id="rId130"/>
    <p:sldId id="439" r:id="rId131"/>
    <p:sldId id="440" r:id="rId132"/>
    <p:sldId id="441" r:id="rId133"/>
    <p:sldId id="443" r:id="rId134"/>
    <p:sldId id="444" r:id="rId135"/>
    <p:sldId id="445" r:id="rId136"/>
    <p:sldId id="447" r:id="rId137"/>
    <p:sldId id="534" r:id="rId138"/>
    <p:sldId id="535" r:id="rId139"/>
    <p:sldId id="536" r:id="rId140"/>
    <p:sldId id="537" r:id="rId141"/>
    <p:sldId id="538" r:id="rId142"/>
    <p:sldId id="556" r:id="rId143"/>
    <p:sldId id="558" r:id="rId144"/>
    <p:sldId id="423" r:id="rId145"/>
    <p:sldId id="507" r:id="rId146"/>
    <p:sldId id="508" r:id="rId147"/>
    <p:sldId id="509" r:id="rId148"/>
    <p:sldId id="510" r:id="rId149"/>
    <p:sldId id="511" r:id="rId150"/>
    <p:sldId id="512" r:id="rId151"/>
    <p:sldId id="513" r:id="rId152"/>
    <p:sldId id="514" r:id="rId153"/>
    <p:sldId id="515" r:id="rId154"/>
    <p:sldId id="516" r:id="rId155"/>
    <p:sldId id="517" r:id="rId156"/>
    <p:sldId id="518" r:id="rId157"/>
    <p:sldId id="519" r:id="rId158"/>
    <p:sldId id="520" r:id="rId159"/>
    <p:sldId id="521" r:id="rId160"/>
    <p:sldId id="522" r:id="rId161"/>
    <p:sldId id="525" r:id="rId162"/>
    <p:sldId id="524" r:id="rId163"/>
    <p:sldId id="674" r:id="rId164"/>
    <p:sldId id="675" r:id="rId165"/>
    <p:sldId id="676" r:id="rId166"/>
    <p:sldId id="681" r:id="rId167"/>
    <p:sldId id="682" r:id="rId168"/>
    <p:sldId id="683" r:id="rId169"/>
    <p:sldId id="492" r:id="rId170"/>
    <p:sldId id="493" r:id="rId171"/>
    <p:sldId id="494" r:id="rId172"/>
    <p:sldId id="546" r:id="rId173"/>
    <p:sldId id="547" r:id="rId174"/>
    <p:sldId id="548" r:id="rId175"/>
    <p:sldId id="584" r:id="rId176"/>
    <p:sldId id="499" r:id="rId177"/>
    <p:sldId id="678" r:id="rId178"/>
    <p:sldId id="679" r:id="rId179"/>
    <p:sldId id="680" r:id="rId180"/>
    <p:sldId id="677" r:id="rId181"/>
    <p:sldId id="500" r:id="rId182"/>
    <p:sldId id="501" r:id="rId183"/>
    <p:sldId id="502" r:id="rId184"/>
    <p:sldId id="527" r:id="rId185"/>
    <p:sldId id="528" r:id="rId186"/>
    <p:sldId id="529" r:id="rId187"/>
    <p:sldId id="530" r:id="rId188"/>
    <p:sldId id="539" r:id="rId189"/>
    <p:sldId id="540" r:id="rId190"/>
    <p:sldId id="541" r:id="rId191"/>
    <p:sldId id="542" r:id="rId192"/>
    <p:sldId id="684" r:id="rId193"/>
    <p:sldId id="685" r:id="rId194"/>
    <p:sldId id="688" r:id="rId195"/>
    <p:sldId id="689" r:id="rId196"/>
    <p:sldId id="690" r:id="rId197"/>
    <p:sldId id="687" r:id="rId198"/>
    <p:sldId id="543" r:id="rId199"/>
    <p:sldId id="544" r:id="rId200"/>
    <p:sldId id="545" r:id="rId201"/>
    <p:sldId id="588" r:id="rId202"/>
    <p:sldId id="503" r:id="rId203"/>
    <p:sldId id="504" r:id="rId204"/>
    <p:sldId id="505" r:id="rId205"/>
    <p:sldId id="506" r:id="rId206"/>
    <p:sldId id="627" r:id="rId207"/>
    <p:sldId id="628" r:id="rId208"/>
    <p:sldId id="576" r:id="rId209"/>
    <p:sldId id="577" r:id="rId210"/>
    <p:sldId id="578" r:id="rId211"/>
    <p:sldId id="579" r:id="rId212"/>
    <p:sldId id="580" r:id="rId213"/>
    <p:sldId id="589" r:id="rId214"/>
    <p:sldId id="594" r:id="rId215"/>
    <p:sldId id="595" r:id="rId216"/>
    <p:sldId id="596" r:id="rId217"/>
    <p:sldId id="597" r:id="rId218"/>
    <p:sldId id="653" r:id="rId219"/>
    <p:sldId id="654" r:id="rId220"/>
    <p:sldId id="655" r:id="rId221"/>
    <p:sldId id="656" r:id="rId222"/>
    <p:sldId id="657" r:id="rId223"/>
    <p:sldId id="658" r:id="rId224"/>
    <p:sldId id="659" r:id="rId225"/>
    <p:sldId id="660" r:id="rId226"/>
    <p:sldId id="661" r:id="rId227"/>
    <p:sldId id="662" r:id="rId228"/>
    <p:sldId id="663" r:id="rId229"/>
    <p:sldId id="664" r:id="rId230"/>
    <p:sldId id="665" r:id="rId231"/>
    <p:sldId id="666" r:id="rId232"/>
    <p:sldId id="667" r:id="rId233"/>
    <p:sldId id="668" r:id="rId234"/>
    <p:sldId id="669" r:id="rId235"/>
    <p:sldId id="670" r:id="rId236"/>
    <p:sldId id="605" r:id="rId237"/>
    <p:sldId id="606" r:id="rId238"/>
    <p:sldId id="629" r:id="rId239"/>
    <p:sldId id="598" r:id="rId240"/>
    <p:sldId id="671" r:id="rId241"/>
    <p:sldId id="672" r:id="rId242"/>
    <p:sldId id="599" r:id="rId243"/>
    <p:sldId id="600" r:id="rId244"/>
    <p:sldId id="601" r:id="rId245"/>
    <p:sldId id="602" r:id="rId246"/>
    <p:sldId id="551" r:id="rId247"/>
    <p:sldId id="469" r:id="rId248"/>
    <p:sldId id="425" r:id="rId249"/>
    <p:sldId id="426" r:id="rId250"/>
    <p:sldId id="427" r:id="rId251"/>
    <p:sldId id="428" r:id="rId252"/>
    <p:sldId id="378" r:id="rId253"/>
    <p:sldId id="429" r:id="rId254"/>
    <p:sldId id="430" r:id="rId255"/>
    <p:sldId id="431" r:id="rId256"/>
    <p:sldId id="432" r:id="rId257"/>
    <p:sldId id="433" r:id="rId258"/>
    <p:sldId id="434" r:id="rId259"/>
    <p:sldId id="435" r:id="rId260"/>
    <p:sldId id="263" r:id="rId261"/>
  </p:sldIdLst>
  <p:sldSz cx="13004800" cy="9753600"/>
  <p:notesSz cx="6858000" cy="9144000"/>
  <p:defaultTextStyle>
    <a:defPPr>
      <a:defRPr lang="en-US"/>
    </a:defPPr>
    <a:lvl1pPr algn="l" rtl="0" fontAlgn="base">
      <a:spcBef>
        <a:spcPct val="0"/>
      </a:spcBef>
      <a:spcAft>
        <a:spcPct val="0"/>
      </a:spcAft>
      <a:defRPr sz="2800" kern="1200">
        <a:solidFill>
          <a:srgbClr val="7F7F7F"/>
        </a:solidFill>
        <a:latin typeface="Helvetica Neue Light" charset="0"/>
        <a:ea typeface="ヒラギノ角ゴ ProN W3" charset="-128"/>
        <a:cs typeface="+mn-cs"/>
        <a:sym typeface="Helvetica Neue Light" charset="0"/>
      </a:defRPr>
    </a:lvl1pPr>
    <a:lvl2pPr marL="457200" algn="l" rtl="0" fontAlgn="base">
      <a:spcBef>
        <a:spcPct val="0"/>
      </a:spcBef>
      <a:spcAft>
        <a:spcPct val="0"/>
      </a:spcAft>
      <a:defRPr sz="2800" kern="1200">
        <a:solidFill>
          <a:srgbClr val="7F7F7F"/>
        </a:solidFill>
        <a:latin typeface="Helvetica Neue Light" charset="0"/>
        <a:ea typeface="ヒラギノ角ゴ ProN W3" charset="-128"/>
        <a:cs typeface="+mn-cs"/>
        <a:sym typeface="Helvetica Neue Light" charset="0"/>
      </a:defRPr>
    </a:lvl2pPr>
    <a:lvl3pPr marL="914400" algn="l" rtl="0" fontAlgn="base">
      <a:spcBef>
        <a:spcPct val="0"/>
      </a:spcBef>
      <a:spcAft>
        <a:spcPct val="0"/>
      </a:spcAft>
      <a:defRPr sz="2800" kern="1200">
        <a:solidFill>
          <a:srgbClr val="7F7F7F"/>
        </a:solidFill>
        <a:latin typeface="Helvetica Neue Light" charset="0"/>
        <a:ea typeface="ヒラギノ角ゴ ProN W3" charset="-128"/>
        <a:cs typeface="+mn-cs"/>
        <a:sym typeface="Helvetica Neue Light" charset="0"/>
      </a:defRPr>
    </a:lvl3pPr>
    <a:lvl4pPr marL="1371600" algn="l" rtl="0" fontAlgn="base">
      <a:spcBef>
        <a:spcPct val="0"/>
      </a:spcBef>
      <a:spcAft>
        <a:spcPct val="0"/>
      </a:spcAft>
      <a:defRPr sz="2800" kern="1200">
        <a:solidFill>
          <a:srgbClr val="7F7F7F"/>
        </a:solidFill>
        <a:latin typeface="Helvetica Neue Light" charset="0"/>
        <a:ea typeface="ヒラギノ角ゴ ProN W3" charset="-128"/>
        <a:cs typeface="+mn-cs"/>
        <a:sym typeface="Helvetica Neue Light" charset="0"/>
      </a:defRPr>
    </a:lvl4pPr>
    <a:lvl5pPr marL="1828800" algn="l" rtl="0" fontAlgn="base">
      <a:spcBef>
        <a:spcPct val="0"/>
      </a:spcBef>
      <a:spcAft>
        <a:spcPct val="0"/>
      </a:spcAft>
      <a:defRPr sz="2800" kern="1200">
        <a:solidFill>
          <a:srgbClr val="7F7F7F"/>
        </a:solidFill>
        <a:latin typeface="Helvetica Neue Light" charset="0"/>
        <a:ea typeface="ヒラギノ角ゴ ProN W3" charset="-128"/>
        <a:cs typeface="+mn-cs"/>
        <a:sym typeface="Helvetica Neue Light" charset="0"/>
      </a:defRPr>
    </a:lvl5pPr>
    <a:lvl6pPr marL="2286000" algn="l" defTabSz="914400" rtl="0" eaLnBrk="1" latinLnBrk="0" hangingPunct="1">
      <a:defRPr sz="2800" kern="1200">
        <a:solidFill>
          <a:srgbClr val="7F7F7F"/>
        </a:solidFill>
        <a:latin typeface="Helvetica Neue Light" charset="0"/>
        <a:ea typeface="ヒラギノ角ゴ ProN W3" charset="-128"/>
        <a:cs typeface="+mn-cs"/>
        <a:sym typeface="Helvetica Neue Light" charset="0"/>
      </a:defRPr>
    </a:lvl6pPr>
    <a:lvl7pPr marL="2743200" algn="l" defTabSz="914400" rtl="0" eaLnBrk="1" latinLnBrk="0" hangingPunct="1">
      <a:defRPr sz="2800" kern="1200">
        <a:solidFill>
          <a:srgbClr val="7F7F7F"/>
        </a:solidFill>
        <a:latin typeface="Helvetica Neue Light" charset="0"/>
        <a:ea typeface="ヒラギノ角ゴ ProN W3" charset="-128"/>
        <a:cs typeface="+mn-cs"/>
        <a:sym typeface="Helvetica Neue Light" charset="0"/>
      </a:defRPr>
    </a:lvl7pPr>
    <a:lvl8pPr marL="3200400" algn="l" defTabSz="914400" rtl="0" eaLnBrk="1" latinLnBrk="0" hangingPunct="1">
      <a:defRPr sz="2800" kern="1200">
        <a:solidFill>
          <a:srgbClr val="7F7F7F"/>
        </a:solidFill>
        <a:latin typeface="Helvetica Neue Light" charset="0"/>
        <a:ea typeface="ヒラギノ角ゴ ProN W3" charset="-128"/>
        <a:cs typeface="+mn-cs"/>
        <a:sym typeface="Helvetica Neue Light" charset="0"/>
      </a:defRPr>
    </a:lvl8pPr>
    <a:lvl9pPr marL="3657600" algn="l" defTabSz="914400" rtl="0" eaLnBrk="1" latinLnBrk="0" hangingPunct="1">
      <a:defRPr sz="2800" kern="1200">
        <a:solidFill>
          <a:srgbClr val="7F7F7F"/>
        </a:solidFill>
        <a:latin typeface="Helvetica Neue Light" charset="0"/>
        <a:ea typeface="ヒラギノ角ゴ ProN W3" charset="-128"/>
        <a:cs typeface="+mn-cs"/>
        <a:sym typeface="Helvetica Neue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AC74"/>
    <a:srgbClr val="F96BDB"/>
    <a:srgbClr val="AE20AE"/>
    <a:srgbClr val="BD11C1"/>
    <a:srgbClr val="B21C9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768" autoAdjust="0"/>
  </p:normalViewPr>
  <p:slideViewPr>
    <p:cSldViewPr>
      <p:cViewPr varScale="1">
        <p:scale>
          <a:sx n="67" d="100"/>
          <a:sy n="67" d="100"/>
        </p:scale>
        <p:origin x="-360" y="-108"/>
      </p:cViewPr>
      <p:guideLst>
        <p:guide orient="horz" pos="6143"/>
        <p:guide pos="8191"/>
      </p:guideLst>
    </p:cSldViewPr>
  </p:slideViewPr>
  <p:notesTextViewPr>
    <p:cViewPr>
      <p:scale>
        <a:sx n="100" d="100"/>
        <a:sy n="100" d="100"/>
      </p:scale>
      <p:origin x="0" y="0"/>
    </p:cViewPr>
  </p:notesTextViewPr>
  <p:sorterViewPr>
    <p:cViewPr>
      <p:scale>
        <a:sx n="59" d="100"/>
        <a:sy n="59" d="100"/>
      </p:scale>
      <p:origin x="0" y="26824"/>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4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8.xml"/><Relationship Id="rId138" Type="http://schemas.openxmlformats.org/officeDocument/2006/relationships/slide" Target="slides/slide62.xml"/><Relationship Id="rId159" Type="http://schemas.openxmlformats.org/officeDocument/2006/relationships/slide" Target="slides/slide83.xml"/><Relationship Id="rId170" Type="http://schemas.openxmlformats.org/officeDocument/2006/relationships/slide" Target="slides/slide94.xml"/><Relationship Id="rId191" Type="http://schemas.openxmlformats.org/officeDocument/2006/relationships/slide" Target="slides/slide115.xml"/><Relationship Id="rId205" Type="http://schemas.openxmlformats.org/officeDocument/2006/relationships/slide" Target="slides/slide129.xml"/><Relationship Id="rId226" Type="http://schemas.openxmlformats.org/officeDocument/2006/relationships/slide" Target="slides/slide150.xml"/><Relationship Id="rId247" Type="http://schemas.openxmlformats.org/officeDocument/2006/relationships/slide" Target="slides/slide171.xml"/><Relationship Id="rId107" Type="http://schemas.openxmlformats.org/officeDocument/2006/relationships/slide" Target="slides/slide3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2.xml"/><Relationship Id="rId149" Type="http://schemas.openxmlformats.org/officeDocument/2006/relationships/slide" Target="slides/slide73.xml"/><Relationship Id="rId5" Type="http://schemas.openxmlformats.org/officeDocument/2006/relationships/slideMaster" Target="slideMasters/slideMaster5.xml"/><Relationship Id="rId95" Type="http://schemas.openxmlformats.org/officeDocument/2006/relationships/slide" Target="slides/slide19.xml"/><Relationship Id="rId160" Type="http://schemas.openxmlformats.org/officeDocument/2006/relationships/slide" Target="slides/slide84.xml"/><Relationship Id="rId181" Type="http://schemas.openxmlformats.org/officeDocument/2006/relationships/slide" Target="slides/slide105.xml"/><Relationship Id="rId216" Type="http://schemas.openxmlformats.org/officeDocument/2006/relationships/slide" Target="slides/slide140.xml"/><Relationship Id="rId237" Type="http://schemas.openxmlformats.org/officeDocument/2006/relationships/slide" Target="slides/slide161.xml"/><Relationship Id="rId258" Type="http://schemas.openxmlformats.org/officeDocument/2006/relationships/slide" Target="slides/slide18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2.xml"/><Relationship Id="rId139" Type="http://schemas.openxmlformats.org/officeDocument/2006/relationships/slide" Target="slides/slide63.xml"/><Relationship Id="rId85" Type="http://schemas.openxmlformats.org/officeDocument/2006/relationships/slide" Target="slides/slide9.xml"/><Relationship Id="rId150" Type="http://schemas.openxmlformats.org/officeDocument/2006/relationships/slide" Target="slides/slide74.xml"/><Relationship Id="rId171" Type="http://schemas.openxmlformats.org/officeDocument/2006/relationships/slide" Target="slides/slide95.xml"/><Relationship Id="rId192" Type="http://schemas.openxmlformats.org/officeDocument/2006/relationships/slide" Target="slides/slide116.xml"/><Relationship Id="rId206" Type="http://schemas.openxmlformats.org/officeDocument/2006/relationships/slide" Target="slides/slide130.xml"/><Relationship Id="rId227" Type="http://schemas.openxmlformats.org/officeDocument/2006/relationships/slide" Target="slides/slide151.xml"/><Relationship Id="rId248"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2.xml"/><Relationship Id="rId129" Type="http://schemas.openxmlformats.org/officeDocument/2006/relationships/slide" Target="slides/slide53.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20.xml"/><Relationship Id="rId140" Type="http://schemas.openxmlformats.org/officeDocument/2006/relationships/slide" Target="slides/slide64.xml"/><Relationship Id="rId161" Type="http://schemas.openxmlformats.org/officeDocument/2006/relationships/slide" Target="slides/slide85.xml"/><Relationship Id="rId182" Type="http://schemas.openxmlformats.org/officeDocument/2006/relationships/slide" Target="slides/slide106.xml"/><Relationship Id="rId217"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62.xml"/><Relationship Id="rId259" Type="http://schemas.openxmlformats.org/officeDocument/2006/relationships/slide" Target="slides/slide183.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8.xml"/><Relationship Id="rId119" Type="http://schemas.openxmlformats.org/officeDocument/2006/relationships/slide" Target="slides/slide4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5.xml"/><Relationship Id="rId86" Type="http://schemas.openxmlformats.org/officeDocument/2006/relationships/slide" Target="slides/slide10.xml"/><Relationship Id="rId130" Type="http://schemas.openxmlformats.org/officeDocument/2006/relationships/slide" Target="slides/slide54.xml"/><Relationship Id="rId135" Type="http://schemas.openxmlformats.org/officeDocument/2006/relationships/slide" Target="slides/slide59.xml"/><Relationship Id="rId151" Type="http://schemas.openxmlformats.org/officeDocument/2006/relationships/slide" Target="slides/slide75.xml"/><Relationship Id="rId156" Type="http://schemas.openxmlformats.org/officeDocument/2006/relationships/slide" Target="slides/slide80.xml"/><Relationship Id="rId177" Type="http://schemas.openxmlformats.org/officeDocument/2006/relationships/slide" Target="slides/slide101.xml"/><Relationship Id="rId198" Type="http://schemas.openxmlformats.org/officeDocument/2006/relationships/slide" Target="slides/slide122.xml"/><Relationship Id="rId172" Type="http://schemas.openxmlformats.org/officeDocument/2006/relationships/slide" Target="slides/slide96.xml"/><Relationship Id="rId193" Type="http://schemas.openxmlformats.org/officeDocument/2006/relationships/slide" Target="slides/slide117.xml"/><Relationship Id="rId202" Type="http://schemas.openxmlformats.org/officeDocument/2006/relationships/slide" Target="slides/slide126.xml"/><Relationship Id="rId207" Type="http://schemas.openxmlformats.org/officeDocument/2006/relationships/slide" Target="slides/slide131.xml"/><Relationship Id="rId223" Type="http://schemas.openxmlformats.org/officeDocument/2006/relationships/slide" Target="slides/slide147.xml"/><Relationship Id="rId228" Type="http://schemas.openxmlformats.org/officeDocument/2006/relationships/slide" Target="slides/slide152.xml"/><Relationship Id="rId244" Type="http://schemas.openxmlformats.org/officeDocument/2006/relationships/slide" Target="slides/slide168.xml"/><Relationship Id="rId249" Type="http://schemas.openxmlformats.org/officeDocument/2006/relationships/slide" Target="slides/slide17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3.xml"/><Relationship Id="rId260" Type="http://schemas.openxmlformats.org/officeDocument/2006/relationships/slide" Target="slides/slide184.xml"/><Relationship Id="rId265" Type="http://schemas.openxmlformats.org/officeDocument/2006/relationships/theme" Target="theme/theme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1.xml"/><Relationship Id="rId104" Type="http://schemas.openxmlformats.org/officeDocument/2006/relationships/slide" Target="slides/slide28.xml"/><Relationship Id="rId120" Type="http://schemas.openxmlformats.org/officeDocument/2006/relationships/slide" Target="slides/slide44.xml"/><Relationship Id="rId125" Type="http://schemas.openxmlformats.org/officeDocument/2006/relationships/slide" Target="slides/slide49.xml"/><Relationship Id="rId141" Type="http://schemas.openxmlformats.org/officeDocument/2006/relationships/slide" Target="slides/slide65.xml"/><Relationship Id="rId146" Type="http://schemas.openxmlformats.org/officeDocument/2006/relationships/slide" Target="slides/slide70.xml"/><Relationship Id="rId167" Type="http://schemas.openxmlformats.org/officeDocument/2006/relationships/slide" Target="slides/slide91.xml"/><Relationship Id="rId188"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6.xml"/><Relationship Id="rId162" Type="http://schemas.openxmlformats.org/officeDocument/2006/relationships/slide" Target="slides/slide86.xml"/><Relationship Id="rId183" Type="http://schemas.openxmlformats.org/officeDocument/2006/relationships/slide" Target="slides/slide107.xml"/><Relationship Id="rId213" Type="http://schemas.openxmlformats.org/officeDocument/2006/relationships/slide" Target="slides/slide137.xml"/><Relationship Id="rId218" Type="http://schemas.openxmlformats.org/officeDocument/2006/relationships/slide" Target="slides/slide142.xml"/><Relationship Id="rId234" Type="http://schemas.openxmlformats.org/officeDocument/2006/relationships/slide" Target="slides/slide158.xml"/><Relationship Id="rId239"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174.xml"/><Relationship Id="rId255" Type="http://schemas.openxmlformats.org/officeDocument/2006/relationships/slide" Target="slides/slide17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1.xml"/><Relationship Id="rId110" Type="http://schemas.openxmlformats.org/officeDocument/2006/relationships/slide" Target="slides/slide34.xml"/><Relationship Id="rId115" Type="http://schemas.openxmlformats.org/officeDocument/2006/relationships/slide" Target="slides/slide39.xml"/><Relationship Id="rId131" Type="http://schemas.openxmlformats.org/officeDocument/2006/relationships/slide" Target="slides/slide55.xml"/><Relationship Id="rId136" Type="http://schemas.openxmlformats.org/officeDocument/2006/relationships/slide" Target="slides/slide60.xml"/><Relationship Id="rId157" Type="http://schemas.openxmlformats.org/officeDocument/2006/relationships/slide" Target="slides/slide81.xml"/><Relationship Id="rId178" Type="http://schemas.openxmlformats.org/officeDocument/2006/relationships/slide" Target="slides/slide102.xml"/><Relationship Id="rId61" Type="http://schemas.openxmlformats.org/officeDocument/2006/relationships/slideMaster" Target="slideMasters/slideMaster61.xml"/><Relationship Id="rId82" Type="http://schemas.openxmlformats.org/officeDocument/2006/relationships/slide" Target="slides/slide6.xml"/><Relationship Id="rId152" Type="http://schemas.openxmlformats.org/officeDocument/2006/relationships/slide" Target="slides/slide76.xml"/><Relationship Id="rId173" Type="http://schemas.openxmlformats.org/officeDocument/2006/relationships/slide" Target="slides/slide97.xml"/><Relationship Id="rId194" Type="http://schemas.openxmlformats.org/officeDocument/2006/relationships/slide" Target="slides/slide118.xml"/><Relationship Id="rId199" Type="http://schemas.openxmlformats.org/officeDocument/2006/relationships/slide" Target="slides/slide123.xml"/><Relationship Id="rId203" Type="http://schemas.openxmlformats.org/officeDocument/2006/relationships/slide" Target="slides/slide127.xml"/><Relationship Id="rId208" Type="http://schemas.openxmlformats.org/officeDocument/2006/relationships/slide" Target="slides/slide132.xml"/><Relationship Id="rId229"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48.xml"/><Relationship Id="rId240" Type="http://schemas.openxmlformats.org/officeDocument/2006/relationships/slide" Target="slides/slide164.xml"/><Relationship Id="rId245" Type="http://schemas.openxmlformats.org/officeDocument/2006/relationships/slide" Target="slides/slide169.xml"/><Relationship Id="rId261" Type="http://schemas.openxmlformats.org/officeDocument/2006/relationships/slide" Target="slides/slide185.xml"/><Relationship Id="rId266"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xml"/><Relationship Id="rId100" Type="http://schemas.openxmlformats.org/officeDocument/2006/relationships/slide" Target="slides/slide24.xml"/><Relationship Id="rId105" Type="http://schemas.openxmlformats.org/officeDocument/2006/relationships/slide" Target="slides/slide29.xml"/><Relationship Id="rId126" Type="http://schemas.openxmlformats.org/officeDocument/2006/relationships/slide" Target="slides/slide50.xml"/><Relationship Id="rId147" Type="http://schemas.openxmlformats.org/officeDocument/2006/relationships/slide" Target="slides/slide71.xml"/><Relationship Id="rId168"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7.xml"/><Relationship Id="rId98" Type="http://schemas.openxmlformats.org/officeDocument/2006/relationships/slide" Target="slides/slide22.xml"/><Relationship Id="rId121" Type="http://schemas.openxmlformats.org/officeDocument/2006/relationships/slide" Target="slides/slide45.xml"/><Relationship Id="rId142" Type="http://schemas.openxmlformats.org/officeDocument/2006/relationships/slide" Target="slides/slide66.xml"/><Relationship Id="rId163" Type="http://schemas.openxmlformats.org/officeDocument/2006/relationships/slide" Target="slides/slide87.xml"/><Relationship Id="rId184" Type="http://schemas.openxmlformats.org/officeDocument/2006/relationships/slide" Target="slides/slide108.xml"/><Relationship Id="rId189" Type="http://schemas.openxmlformats.org/officeDocument/2006/relationships/slide" Target="slides/slide113.xml"/><Relationship Id="rId219" Type="http://schemas.openxmlformats.org/officeDocument/2006/relationships/slide" Target="slides/slide143.xml"/><Relationship Id="rId3" Type="http://schemas.openxmlformats.org/officeDocument/2006/relationships/slideMaster" Target="slideMasters/slideMaster3.xml"/><Relationship Id="rId214" Type="http://schemas.openxmlformats.org/officeDocument/2006/relationships/slide" Target="slides/slide138.xml"/><Relationship Id="rId230" Type="http://schemas.openxmlformats.org/officeDocument/2006/relationships/slide" Target="slides/slide154.xml"/><Relationship Id="rId235" Type="http://schemas.openxmlformats.org/officeDocument/2006/relationships/slide" Target="slides/slide159.xml"/><Relationship Id="rId251" Type="http://schemas.openxmlformats.org/officeDocument/2006/relationships/slide" Target="slides/slide175.xml"/><Relationship Id="rId256" Type="http://schemas.openxmlformats.org/officeDocument/2006/relationships/slide" Target="slides/slide18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0.xml"/><Relationship Id="rId137" Type="http://schemas.openxmlformats.org/officeDocument/2006/relationships/slide" Target="slides/slide61.xml"/><Relationship Id="rId15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7.xml"/><Relationship Id="rId88" Type="http://schemas.openxmlformats.org/officeDocument/2006/relationships/slide" Target="slides/slide12.xml"/><Relationship Id="rId111" Type="http://schemas.openxmlformats.org/officeDocument/2006/relationships/slide" Target="slides/slide35.xml"/><Relationship Id="rId132" Type="http://schemas.openxmlformats.org/officeDocument/2006/relationships/slide" Target="slides/slide56.xml"/><Relationship Id="rId153" Type="http://schemas.openxmlformats.org/officeDocument/2006/relationships/slide" Target="slides/slide77.xml"/><Relationship Id="rId174" Type="http://schemas.openxmlformats.org/officeDocument/2006/relationships/slide" Target="slides/slide98.xml"/><Relationship Id="rId179" Type="http://schemas.openxmlformats.org/officeDocument/2006/relationships/slide" Target="slides/slide103.xml"/><Relationship Id="rId195" Type="http://schemas.openxmlformats.org/officeDocument/2006/relationships/slide" Target="slides/slide119.xml"/><Relationship Id="rId209" Type="http://schemas.openxmlformats.org/officeDocument/2006/relationships/slide" Target="slides/slide133.xml"/><Relationship Id="rId190" Type="http://schemas.openxmlformats.org/officeDocument/2006/relationships/slide" Target="slides/slide114.xml"/><Relationship Id="rId204" Type="http://schemas.openxmlformats.org/officeDocument/2006/relationships/slide" Target="slides/slide128.xml"/><Relationship Id="rId220" Type="http://schemas.openxmlformats.org/officeDocument/2006/relationships/slide" Target="slides/slide144.xml"/><Relationship Id="rId225" Type="http://schemas.openxmlformats.org/officeDocument/2006/relationships/slide" Target="slides/slide149.xml"/><Relationship Id="rId241" Type="http://schemas.openxmlformats.org/officeDocument/2006/relationships/slide" Target="slides/slide165.xml"/><Relationship Id="rId246"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0.xml"/><Relationship Id="rId127" Type="http://schemas.openxmlformats.org/officeDocument/2006/relationships/slide" Target="slides/slide51.xml"/><Relationship Id="rId262"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2.xml"/><Relationship Id="rId94" Type="http://schemas.openxmlformats.org/officeDocument/2006/relationships/slide" Target="slides/slide18.xml"/><Relationship Id="rId99" Type="http://schemas.openxmlformats.org/officeDocument/2006/relationships/slide" Target="slides/slide23.xml"/><Relationship Id="rId101" Type="http://schemas.openxmlformats.org/officeDocument/2006/relationships/slide" Target="slides/slide25.xml"/><Relationship Id="rId122" Type="http://schemas.openxmlformats.org/officeDocument/2006/relationships/slide" Target="slides/slide46.xml"/><Relationship Id="rId143" Type="http://schemas.openxmlformats.org/officeDocument/2006/relationships/slide" Target="slides/slide67.xml"/><Relationship Id="rId148" Type="http://schemas.openxmlformats.org/officeDocument/2006/relationships/slide" Target="slides/slide72.xml"/><Relationship Id="rId164" Type="http://schemas.openxmlformats.org/officeDocument/2006/relationships/slide" Target="slides/slide88.xml"/><Relationship Id="rId169" Type="http://schemas.openxmlformats.org/officeDocument/2006/relationships/slide" Target="slides/slide93.xml"/><Relationship Id="rId185"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4.xml"/><Relationship Id="rId210" Type="http://schemas.openxmlformats.org/officeDocument/2006/relationships/slide" Target="slides/slide134.xml"/><Relationship Id="rId215" Type="http://schemas.openxmlformats.org/officeDocument/2006/relationships/slide" Target="slides/slide139.xml"/><Relationship Id="rId236" Type="http://schemas.openxmlformats.org/officeDocument/2006/relationships/slide" Target="slides/slide160.xml"/><Relationship Id="rId257" Type="http://schemas.openxmlformats.org/officeDocument/2006/relationships/slide" Target="slides/slide181.xml"/><Relationship Id="rId26" Type="http://schemas.openxmlformats.org/officeDocument/2006/relationships/slideMaster" Target="slideMasters/slideMaster26.xml"/><Relationship Id="rId231" Type="http://schemas.openxmlformats.org/officeDocument/2006/relationships/slide" Target="slides/slide155.xml"/><Relationship Id="rId252" Type="http://schemas.openxmlformats.org/officeDocument/2006/relationships/slide" Target="slides/slide17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3.xml"/><Relationship Id="rId112" Type="http://schemas.openxmlformats.org/officeDocument/2006/relationships/slide" Target="slides/slide36.xml"/><Relationship Id="rId133" Type="http://schemas.openxmlformats.org/officeDocument/2006/relationships/slide" Target="slides/slide57.xml"/><Relationship Id="rId154" Type="http://schemas.openxmlformats.org/officeDocument/2006/relationships/slide" Target="slides/slide78.xml"/><Relationship Id="rId175" Type="http://schemas.openxmlformats.org/officeDocument/2006/relationships/slide" Target="slides/slide99.xml"/><Relationship Id="rId196" Type="http://schemas.openxmlformats.org/officeDocument/2006/relationships/slide" Target="slides/slide120.xml"/><Relationship Id="rId200" Type="http://schemas.openxmlformats.org/officeDocument/2006/relationships/slide" Target="slides/slide124.xml"/><Relationship Id="rId16" Type="http://schemas.openxmlformats.org/officeDocument/2006/relationships/slideMaster" Target="slideMasters/slideMaster16.xml"/><Relationship Id="rId221" Type="http://schemas.openxmlformats.org/officeDocument/2006/relationships/slide" Target="slides/slide145.xml"/><Relationship Id="rId242" Type="http://schemas.openxmlformats.org/officeDocument/2006/relationships/slide" Target="slides/slide166.xml"/><Relationship Id="rId263"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3.xml"/><Relationship Id="rId102" Type="http://schemas.openxmlformats.org/officeDocument/2006/relationships/slide" Target="slides/slide26.xml"/><Relationship Id="rId123" Type="http://schemas.openxmlformats.org/officeDocument/2006/relationships/slide" Target="slides/slide47.xml"/><Relationship Id="rId144" Type="http://schemas.openxmlformats.org/officeDocument/2006/relationships/slide" Target="slides/slide68.xml"/><Relationship Id="rId90" Type="http://schemas.openxmlformats.org/officeDocument/2006/relationships/slide" Target="slides/slide14.xml"/><Relationship Id="rId165" Type="http://schemas.openxmlformats.org/officeDocument/2006/relationships/slide" Target="slides/slide89.xml"/><Relationship Id="rId186" Type="http://schemas.openxmlformats.org/officeDocument/2006/relationships/slide" Target="slides/slide110.xml"/><Relationship Id="rId211" Type="http://schemas.openxmlformats.org/officeDocument/2006/relationships/slide" Target="slides/slide135.xml"/><Relationship Id="rId232" Type="http://schemas.openxmlformats.org/officeDocument/2006/relationships/slide" Target="slides/slide156.xml"/><Relationship Id="rId253"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7.xml"/><Relationship Id="rId134" Type="http://schemas.openxmlformats.org/officeDocument/2006/relationships/slide" Target="slides/slide58.xml"/><Relationship Id="rId80" Type="http://schemas.openxmlformats.org/officeDocument/2006/relationships/slide" Target="slides/slide4.xml"/><Relationship Id="rId155" Type="http://schemas.openxmlformats.org/officeDocument/2006/relationships/slide" Target="slides/slide79.xml"/><Relationship Id="rId176" Type="http://schemas.openxmlformats.org/officeDocument/2006/relationships/slide" Target="slides/slide100.xml"/><Relationship Id="rId197" Type="http://schemas.openxmlformats.org/officeDocument/2006/relationships/slide" Target="slides/slide121.xml"/><Relationship Id="rId201" Type="http://schemas.openxmlformats.org/officeDocument/2006/relationships/slide" Target="slides/slide125.xml"/><Relationship Id="rId222" Type="http://schemas.openxmlformats.org/officeDocument/2006/relationships/slide" Target="slides/slide146.xml"/><Relationship Id="rId243" Type="http://schemas.openxmlformats.org/officeDocument/2006/relationships/slide" Target="slides/slide167.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7.xml"/><Relationship Id="rId124" Type="http://schemas.openxmlformats.org/officeDocument/2006/relationships/slide" Target="slides/slide48.xml"/><Relationship Id="rId70" Type="http://schemas.openxmlformats.org/officeDocument/2006/relationships/slideMaster" Target="slideMasters/slideMaster70.xml"/><Relationship Id="rId91" Type="http://schemas.openxmlformats.org/officeDocument/2006/relationships/slide" Target="slides/slide15.xml"/><Relationship Id="rId145" Type="http://schemas.openxmlformats.org/officeDocument/2006/relationships/slide" Target="slides/slide69.xml"/><Relationship Id="rId166" Type="http://schemas.openxmlformats.org/officeDocument/2006/relationships/slide" Target="slides/slide90.xml"/><Relationship Id="rId187" Type="http://schemas.openxmlformats.org/officeDocument/2006/relationships/slide" Target="slides/slide111.xml"/><Relationship Id="rId1" Type="http://schemas.openxmlformats.org/officeDocument/2006/relationships/slideMaster" Target="slideMasters/slideMaster1.xml"/><Relationship Id="rId212" Type="http://schemas.openxmlformats.org/officeDocument/2006/relationships/slide" Target="slides/slide136.xml"/><Relationship Id="rId233" Type="http://schemas.openxmlformats.org/officeDocument/2006/relationships/slide" Target="slides/slide157.xml"/><Relationship Id="rId254"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EA43A6C7-72FB-4620-A312-82F54D4CF21C}" type="datetimeFigureOut">
              <a:rPr lang="ru-RU"/>
              <a:pPr>
                <a:defRPr/>
              </a:pPr>
              <a:t>24.11.2014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79698AD-3472-4655-B5AC-B83D67D9E64F}"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Образ слайда 1"/>
          <p:cNvSpPr>
            <a:spLocks noGrp="1" noRot="1" noChangeAspect="1" noTextEdit="1"/>
          </p:cNvSpPr>
          <p:nvPr>
            <p:ph type="sldImg"/>
          </p:nvPr>
        </p:nvSpPr>
        <p:spPr bwMode="auto">
          <a:noFill/>
          <a:ln>
            <a:solidFill>
              <a:srgbClr val="000000"/>
            </a:solidFill>
            <a:miter lim="800000"/>
            <a:headEnd/>
            <a:tailEnd/>
          </a:ln>
        </p:spPr>
      </p:sp>
      <p:sp>
        <p:nvSpPr>
          <p:cNvPr id="282627" name="Заметки 2"/>
          <p:cNvSpPr>
            <a:spLocks noGrp="1"/>
          </p:cNvSpPr>
          <p:nvPr>
            <p:ph type="body" idx="1"/>
          </p:nvPr>
        </p:nvSpPr>
        <p:spPr bwMode="auto">
          <a:noFill/>
        </p:spPr>
        <p:txBody>
          <a:bodyPr/>
          <a:lstStyle/>
          <a:p>
            <a:endParaRPr lang="ru-RU" smtClean="0"/>
          </a:p>
        </p:txBody>
      </p:sp>
      <p:sp>
        <p:nvSpPr>
          <p:cNvPr id="282628" name="Номер слайда 3"/>
          <p:cNvSpPr>
            <a:spLocks noGrp="1"/>
          </p:cNvSpPr>
          <p:nvPr>
            <p:ph type="sldNum" sz="quarter" idx="5"/>
          </p:nvPr>
        </p:nvSpPr>
        <p:spPr bwMode="auto">
          <a:noFill/>
          <a:ln>
            <a:miter lim="800000"/>
            <a:headEnd/>
            <a:tailEnd/>
          </a:ln>
        </p:spPr>
        <p:txBody>
          <a:bodyPr/>
          <a:lstStyle/>
          <a:p>
            <a:fld id="{5BA89BE4-43E1-4B16-BBB0-325864DD1D03}" type="slidenum">
              <a:rPr lang="ru-RU"/>
              <a:pPr/>
              <a:t>6</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Образ слайда 1"/>
          <p:cNvSpPr>
            <a:spLocks noGrp="1" noRot="1" noChangeAspect="1" noTextEdit="1"/>
          </p:cNvSpPr>
          <p:nvPr>
            <p:ph type="sldImg"/>
          </p:nvPr>
        </p:nvSpPr>
        <p:spPr bwMode="auto">
          <a:noFill/>
          <a:ln>
            <a:solidFill>
              <a:srgbClr val="000000"/>
            </a:solidFill>
            <a:miter lim="800000"/>
            <a:headEnd/>
            <a:tailEnd/>
          </a:ln>
        </p:spPr>
      </p:sp>
      <p:sp>
        <p:nvSpPr>
          <p:cNvPr id="291843" name="Заметки 2"/>
          <p:cNvSpPr>
            <a:spLocks noGrp="1"/>
          </p:cNvSpPr>
          <p:nvPr>
            <p:ph type="body" idx="1"/>
          </p:nvPr>
        </p:nvSpPr>
        <p:spPr bwMode="auto">
          <a:noFill/>
        </p:spPr>
        <p:txBody>
          <a:bodyPr/>
          <a:lstStyle/>
          <a:p>
            <a:endParaRPr lang="ru-RU" smtClean="0"/>
          </a:p>
        </p:txBody>
      </p:sp>
      <p:sp>
        <p:nvSpPr>
          <p:cNvPr id="291844" name="Номер слайда 3"/>
          <p:cNvSpPr>
            <a:spLocks noGrp="1"/>
          </p:cNvSpPr>
          <p:nvPr>
            <p:ph type="sldNum" sz="quarter" idx="5"/>
          </p:nvPr>
        </p:nvSpPr>
        <p:spPr bwMode="auto">
          <a:noFill/>
          <a:ln>
            <a:miter lim="800000"/>
            <a:headEnd/>
            <a:tailEnd/>
          </a:ln>
        </p:spPr>
        <p:txBody>
          <a:bodyPr/>
          <a:lstStyle/>
          <a:p>
            <a:fld id="{2ED56EE2-52D6-40C2-BD36-F7245392E739}" type="slidenum">
              <a:rPr lang="ru-RU"/>
              <a:pPr/>
              <a:t>29</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Образ слайда 1"/>
          <p:cNvSpPr>
            <a:spLocks noGrp="1" noRot="1" noChangeAspect="1" noTextEdit="1"/>
          </p:cNvSpPr>
          <p:nvPr>
            <p:ph type="sldImg"/>
          </p:nvPr>
        </p:nvSpPr>
        <p:spPr bwMode="auto">
          <a:noFill/>
          <a:ln>
            <a:solidFill>
              <a:srgbClr val="000000"/>
            </a:solidFill>
            <a:miter lim="800000"/>
            <a:headEnd/>
            <a:tailEnd/>
          </a:ln>
        </p:spPr>
      </p:sp>
      <p:sp>
        <p:nvSpPr>
          <p:cNvPr id="292867" name="Заметки 2"/>
          <p:cNvSpPr>
            <a:spLocks noGrp="1"/>
          </p:cNvSpPr>
          <p:nvPr>
            <p:ph type="body" idx="1"/>
          </p:nvPr>
        </p:nvSpPr>
        <p:spPr bwMode="auto">
          <a:noFill/>
        </p:spPr>
        <p:txBody>
          <a:bodyPr/>
          <a:lstStyle/>
          <a:p>
            <a:endParaRPr lang="ru-RU" smtClean="0"/>
          </a:p>
        </p:txBody>
      </p:sp>
      <p:sp>
        <p:nvSpPr>
          <p:cNvPr id="292868" name="Номер слайда 3"/>
          <p:cNvSpPr>
            <a:spLocks noGrp="1"/>
          </p:cNvSpPr>
          <p:nvPr>
            <p:ph type="sldNum" sz="quarter" idx="5"/>
          </p:nvPr>
        </p:nvSpPr>
        <p:spPr bwMode="auto">
          <a:noFill/>
          <a:ln>
            <a:miter lim="800000"/>
            <a:headEnd/>
            <a:tailEnd/>
          </a:ln>
        </p:spPr>
        <p:txBody>
          <a:bodyPr/>
          <a:lstStyle/>
          <a:p>
            <a:fld id="{3A8C401E-7CDA-49A1-8600-81033D4B0987}" type="slidenum">
              <a:rPr lang="ru-RU"/>
              <a:pPr/>
              <a:t>30</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Образ слайда 1"/>
          <p:cNvSpPr>
            <a:spLocks noGrp="1" noRot="1" noChangeAspect="1" noTextEdit="1"/>
          </p:cNvSpPr>
          <p:nvPr>
            <p:ph type="sldImg"/>
          </p:nvPr>
        </p:nvSpPr>
        <p:spPr bwMode="auto">
          <a:noFill/>
          <a:ln>
            <a:solidFill>
              <a:srgbClr val="000000"/>
            </a:solidFill>
            <a:miter lim="800000"/>
            <a:headEnd/>
            <a:tailEnd/>
          </a:ln>
        </p:spPr>
      </p:sp>
      <p:sp>
        <p:nvSpPr>
          <p:cNvPr id="293891" name="Заметки 2"/>
          <p:cNvSpPr>
            <a:spLocks noGrp="1"/>
          </p:cNvSpPr>
          <p:nvPr>
            <p:ph type="body" idx="1"/>
          </p:nvPr>
        </p:nvSpPr>
        <p:spPr bwMode="auto">
          <a:noFill/>
        </p:spPr>
        <p:txBody>
          <a:bodyPr/>
          <a:lstStyle/>
          <a:p>
            <a:endParaRPr lang="ru-RU" smtClean="0"/>
          </a:p>
        </p:txBody>
      </p:sp>
      <p:sp>
        <p:nvSpPr>
          <p:cNvPr id="293892" name="Номер слайда 3"/>
          <p:cNvSpPr>
            <a:spLocks noGrp="1"/>
          </p:cNvSpPr>
          <p:nvPr>
            <p:ph type="sldNum" sz="quarter" idx="5"/>
          </p:nvPr>
        </p:nvSpPr>
        <p:spPr bwMode="auto">
          <a:noFill/>
          <a:ln>
            <a:miter lim="800000"/>
            <a:headEnd/>
            <a:tailEnd/>
          </a:ln>
        </p:spPr>
        <p:txBody>
          <a:bodyPr/>
          <a:lstStyle/>
          <a:p>
            <a:fld id="{679EB670-7FD3-4E7C-AE03-3E87D31510B1}" type="slidenum">
              <a:rPr lang="ru-RU"/>
              <a:pPr/>
              <a:t>31</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Образ слайда 1"/>
          <p:cNvSpPr>
            <a:spLocks noGrp="1" noRot="1" noChangeAspect="1" noTextEdit="1"/>
          </p:cNvSpPr>
          <p:nvPr>
            <p:ph type="sldImg"/>
          </p:nvPr>
        </p:nvSpPr>
        <p:spPr bwMode="auto">
          <a:noFill/>
          <a:ln>
            <a:solidFill>
              <a:srgbClr val="000000"/>
            </a:solidFill>
            <a:miter lim="800000"/>
            <a:headEnd/>
            <a:tailEnd/>
          </a:ln>
        </p:spPr>
      </p:sp>
      <p:sp>
        <p:nvSpPr>
          <p:cNvPr id="294915" name="Заметки 2"/>
          <p:cNvSpPr>
            <a:spLocks noGrp="1"/>
          </p:cNvSpPr>
          <p:nvPr>
            <p:ph type="body" idx="1"/>
          </p:nvPr>
        </p:nvSpPr>
        <p:spPr bwMode="auto">
          <a:noFill/>
        </p:spPr>
        <p:txBody>
          <a:bodyPr/>
          <a:lstStyle/>
          <a:p>
            <a:endParaRPr lang="ru-RU" smtClean="0"/>
          </a:p>
        </p:txBody>
      </p:sp>
      <p:sp>
        <p:nvSpPr>
          <p:cNvPr id="294916" name="Номер слайда 3"/>
          <p:cNvSpPr>
            <a:spLocks noGrp="1"/>
          </p:cNvSpPr>
          <p:nvPr>
            <p:ph type="sldNum" sz="quarter" idx="5"/>
          </p:nvPr>
        </p:nvSpPr>
        <p:spPr bwMode="auto">
          <a:noFill/>
          <a:ln>
            <a:miter lim="800000"/>
            <a:headEnd/>
            <a:tailEnd/>
          </a:ln>
        </p:spPr>
        <p:txBody>
          <a:bodyPr/>
          <a:lstStyle/>
          <a:p>
            <a:fld id="{239FC0C7-3A58-4732-B4BC-D6335BFDD355}" type="slidenum">
              <a:rPr lang="ru-RU"/>
              <a:pPr/>
              <a:t>34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Образ слайда 1"/>
          <p:cNvSpPr>
            <a:spLocks noGrp="1" noRot="1" noChangeAspect="1" noTextEdit="1"/>
          </p:cNvSpPr>
          <p:nvPr>
            <p:ph type="sldImg"/>
          </p:nvPr>
        </p:nvSpPr>
        <p:spPr bwMode="auto">
          <a:noFill/>
          <a:ln>
            <a:solidFill>
              <a:srgbClr val="000000"/>
            </a:solidFill>
            <a:miter lim="800000"/>
            <a:headEnd/>
            <a:tailEnd/>
          </a:ln>
        </p:spPr>
      </p:sp>
      <p:sp>
        <p:nvSpPr>
          <p:cNvPr id="295939" name="Заметки 2"/>
          <p:cNvSpPr>
            <a:spLocks noGrp="1"/>
          </p:cNvSpPr>
          <p:nvPr>
            <p:ph type="body" idx="1"/>
          </p:nvPr>
        </p:nvSpPr>
        <p:spPr bwMode="auto">
          <a:noFill/>
        </p:spPr>
        <p:txBody>
          <a:bodyPr/>
          <a:lstStyle/>
          <a:p>
            <a:endParaRPr lang="ru-RU" smtClean="0"/>
          </a:p>
        </p:txBody>
      </p:sp>
      <p:sp>
        <p:nvSpPr>
          <p:cNvPr id="295940" name="Номер слайда 3"/>
          <p:cNvSpPr>
            <a:spLocks noGrp="1"/>
          </p:cNvSpPr>
          <p:nvPr>
            <p:ph type="sldNum" sz="quarter" idx="5"/>
          </p:nvPr>
        </p:nvSpPr>
        <p:spPr bwMode="auto">
          <a:noFill/>
          <a:ln>
            <a:miter lim="800000"/>
            <a:headEnd/>
            <a:tailEnd/>
          </a:ln>
        </p:spPr>
        <p:txBody>
          <a:bodyPr/>
          <a:lstStyle/>
          <a:p>
            <a:fld id="{94242382-D9D8-4205-97F9-17F223D7AFE1}" type="slidenum">
              <a:rPr lang="ru-RU"/>
              <a:pPr/>
              <a:t>36</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Образ слайда 1"/>
          <p:cNvSpPr>
            <a:spLocks noGrp="1" noRot="1" noChangeAspect="1" noTextEdit="1"/>
          </p:cNvSpPr>
          <p:nvPr>
            <p:ph type="sldImg"/>
          </p:nvPr>
        </p:nvSpPr>
        <p:spPr bwMode="auto">
          <a:noFill/>
          <a:ln>
            <a:solidFill>
              <a:srgbClr val="000000"/>
            </a:solidFill>
            <a:miter lim="800000"/>
            <a:headEnd/>
            <a:tailEnd/>
          </a:ln>
        </p:spPr>
      </p:sp>
      <p:sp>
        <p:nvSpPr>
          <p:cNvPr id="296963" name="Заметки 2"/>
          <p:cNvSpPr>
            <a:spLocks noGrp="1"/>
          </p:cNvSpPr>
          <p:nvPr>
            <p:ph type="body" idx="1"/>
          </p:nvPr>
        </p:nvSpPr>
        <p:spPr bwMode="auto">
          <a:noFill/>
        </p:spPr>
        <p:txBody>
          <a:bodyPr/>
          <a:lstStyle/>
          <a:p>
            <a:endParaRPr lang="ru-RU" smtClean="0"/>
          </a:p>
        </p:txBody>
      </p:sp>
      <p:sp>
        <p:nvSpPr>
          <p:cNvPr id="296964" name="Номер слайда 3"/>
          <p:cNvSpPr>
            <a:spLocks noGrp="1"/>
          </p:cNvSpPr>
          <p:nvPr>
            <p:ph type="sldNum" sz="quarter" idx="5"/>
          </p:nvPr>
        </p:nvSpPr>
        <p:spPr bwMode="auto">
          <a:noFill/>
          <a:ln>
            <a:miter lim="800000"/>
            <a:headEnd/>
            <a:tailEnd/>
          </a:ln>
        </p:spPr>
        <p:txBody>
          <a:bodyPr/>
          <a:lstStyle/>
          <a:p>
            <a:fld id="{DAB2EF51-247D-4047-B00B-5CE88285D6D2}" type="slidenum">
              <a:rPr lang="ru-RU"/>
              <a:pPr/>
              <a:t>37</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Образ слайда 1"/>
          <p:cNvSpPr>
            <a:spLocks noGrp="1" noRot="1" noChangeAspect="1" noTextEdit="1"/>
          </p:cNvSpPr>
          <p:nvPr>
            <p:ph type="sldImg"/>
          </p:nvPr>
        </p:nvSpPr>
        <p:spPr bwMode="auto">
          <a:noFill/>
          <a:ln>
            <a:solidFill>
              <a:srgbClr val="000000"/>
            </a:solidFill>
            <a:miter lim="800000"/>
            <a:headEnd/>
            <a:tailEnd/>
          </a:ln>
        </p:spPr>
      </p:sp>
      <p:sp>
        <p:nvSpPr>
          <p:cNvPr id="297987" name="Заметки 2"/>
          <p:cNvSpPr>
            <a:spLocks noGrp="1"/>
          </p:cNvSpPr>
          <p:nvPr>
            <p:ph type="body" idx="1"/>
          </p:nvPr>
        </p:nvSpPr>
        <p:spPr bwMode="auto">
          <a:noFill/>
        </p:spPr>
        <p:txBody>
          <a:bodyPr/>
          <a:lstStyle/>
          <a:p>
            <a:endParaRPr lang="ru-RU" smtClean="0"/>
          </a:p>
        </p:txBody>
      </p:sp>
      <p:sp>
        <p:nvSpPr>
          <p:cNvPr id="297988" name="Номер слайда 3"/>
          <p:cNvSpPr>
            <a:spLocks noGrp="1"/>
          </p:cNvSpPr>
          <p:nvPr>
            <p:ph type="sldNum" sz="quarter" idx="5"/>
          </p:nvPr>
        </p:nvSpPr>
        <p:spPr bwMode="auto">
          <a:noFill/>
          <a:ln>
            <a:miter lim="800000"/>
            <a:headEnd/>
            <a:tailEnd/>
          </a:ln>
        </p:spPr>
        <p:txBody>
          <a:bodyPr/>
          <a:lstStyle/>
          <a:p>
            <a:fld id="{5482AEA1-9428-4E13-8D17-BBA09A0968D4}" type="slidenum">
              <a:rPr lang="ru-RU"/>
              <a:pPr/>
              <a:t>47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Образ слайда 1"/>
          <p:cNvSpPr>
            <a:spLocks noGrp="1" noRot="1" noChangeAspect="1" noTextEdit="1"/>
          </p:cNvSpPr>
          <p:nvPr>
            <p:ph type="sldImg"/>
          </p:nvPr>
        </p:nvSpPr>
        <p:spPr bwMode="auto">
          <a:noFill/>
          <a:ln>
            <a:solidFill>
              <a:srgbClr val="000000"/>
            </a:solidFill>
            <a:miter lim="800000"/>
            <a:headEnd/>
            <a:tailEnd/>
          </a:ln>
        </p:spPr>
      </p:sp>
      <p:sp>
        <p:nvSpPr>
          <p:cNvPr id="299011" name="Заметки 2"/>
          <p:cNvSpPr>
            <a:spLocks noGrp="1"/>
          </p:cNvSpPr>
          <p:nvPr>
            <p:ph type="body" idx="1"/>
          </p:nvPr>
        </p:nvSpPr>
        <p:spPr bwMode="auto">
          <a:noFill/>
        </p:spPr>
        <p:txBody>
          <a:bodyPr/>
          <a:lstStyle/>
          <a:p>
            <a:endParaRPr lang="ru-RU" smtClean="0"/>
          </a:p>
        </p:txBody>
      </p:sp>
      <p:sp>
        <p:nvSpPr>
          <p:cNvPr id="299012" name="Номер слайда 3"/>
          <p:cNvSpPr>
            <a:spLocks noGrp="1"/>
          </p:cNvSpPr>
          <p:nvPr>
            <p:ph type="sldNum" sz="quarter" idx="5"/>
          </p:nvPr>
        </p:nvSpPr>
        <p:spPr bwMode="auto">
          <a:noFill/>
          <a:ln>
            <a:miter lim="800000"/>
            <a:headEnd/>
            <a:tailEnd/>
          </a:ln>
        </p:spPr>
        <p:txBody>
          <a:bodyPr/>
          <a:lstStyle/>
          <a:p>
            <a:fld id="{A9AFF97D-4660-4147-A767-6EAC07CCD9BE}" type="slidenum">
              <a:rPr lang="ru-RU"/>
              <a:pPr/>
              <a:t>48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Образ слайда 1"/>
          <p:cNvSpPr>
            <a:spLocks noGrp="1" noRot="1" noChangeAspect="1" noTextEdit="1"/>
          </p:cNvSpPr>
          <p:nvPr>
            <p:ph type="sldImg"/>
          </p:nvPr>
        </p:nvSpPr>
        <p:spPr bwMode="auto">
          <a:noFill/>
          <a:ln>
            <a:solidFill>
              <a:srgbClr val="000000"/>
            </a:solidFill>
            <a:miter lim="800000"/>
            <a:headEnd/>
            <a:tailEnd/>
          </a:ln>
        </p:spPr>
      </p:sp>
      <p:sp>
        <p:nvSpPr>
          <p:cNvPr id="300035" name="Заметки 2"/>
          <p:cNvSpPr>
            <a:spLocks noGrp="1"/>
          </p:cNvSpPr>
          <p:nvPr>
            <p:ph type="body" idx="1"/>
          </p:nvPr>
        </p:nvSpPr>
        <p:spPr bwMode="auto">
          <a:noFill/>
        </p:spPr>
        <p:txBody>
          <a:bodyPr/>
          <a:lstStyle/>
          <a:p>
            <a:endParaRPr lang="ru-RU" smtClean="0"/>
          </a:p>
        </p:txBody>
      </p:sp>
      <p:sp>
        <p:nvSpPr>
          <p:cNvPr id="300036" name="Номер слайда 3"/>
          <p:cNvSpPr>
            <a:spLocks noGrp="1"/>
          </p:cNvSpPr>
          <p:nvPr>
            <p:ph type="sldNum" sz="quarter" idx="5"/>
          </p:nvPr>
        </p:nvSpPr>
        <p:spPr bwMode="auto">
          <a:noFill/>
          <a:ln>
            <a:miter lim="800000"/>
            <a:headEnd/>
            <a:tailEnd/>
          </a:ln>
        </p:spPr>
        <p:txBody>
          <a:bodyPr/>
          <a:lstStyle/>
          <a:p>
            <a:fld id="{0BC35602-0CBB-488E-BA64-BE40D8E9792B}" type="slidenum">
              <a:rPr lang="ru-RU"/>
              <a:pPr/>
              <a:t>70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Образ слайда 1"/>
          <p:cNvSpPr>
            <a:spLocks noGrp="1" noRot="1" noChangeAspect="1" noTextEdit="1"/>
          </p:cNvSpPr>
          <p:nvPr>
            <p:ph type="sldImg"/>
          </p:nvPr>
        </p:nvSpPr>
        <p:spPr bwMode="auto">
          <a:noFill/>
          <a:ln>
            <a:solidFill>
              <a:srgbClr val="000000"/>
            </a:solidFill>
            <a:miter lim="800000"/>
            <a:headEnd/>
            <a:tailEnd/>
          </a:ln>
        </p:spPr>
      </p:sp>
      <p:sp>
        <p:nvSpPr>
          <p:cNvPr id="301059" name="Заметки 2"/>
          <p:cNvSpPr>
            <a:spLocks noGrp="1"/>
          </p:cNvSpPr>
          <p:nvPr>
            <p:ph type="body" idx="1"/>
          </p:nvPr>
        </p:nvSpPr>
        <p:spPr bwMode="auto">
          <a:noFill/>
        </p:spPr>
        <p:txBody>
          <a:bodyPr/>
          <a:lstStyle/>
          <a:p>
            <a:endParaRPr lang="ru-RU" smtClean="0"/>
          </a:p>
        </p:txBody>
      </p:sp>
      <p:sp>
        <p:nvSpPr>
          <p:cNvPr id="301060" name="Номер слайда 3"/>
          <p:cNvSpPr>
            <a:spLocks noGrp="1"/>
          </p:cNvSpPr>
          <p:nvPr>
            <p:ph type="sldNum" sz="quarter" idx="5"/>
          </p:nvPr>
        </p:nvSpPr>
        <p:spPr bwMode="auto">
          <a:noFill/>
          <a:ln>
            <a:miter lim="800000"/>
            <a:headEnd/>
            <a:tailEnd/>
          </a:ln>
        </p:spPr>
        <p:txBody>
          <a:bodyPr/>
          <a:lstStyle/>
          <a:p>
            <a:fld id="{DE4121EE-23C4-4F73-8956-5F856A9CB8F7}" type="slidenum">
              <a:rPr lang="ru-RU"/>
              <a:pPr/>
              <a:t>83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Образ слайда 1"/>
          <p:cNvSpPr>
            <a:spLocks noGrp="1" noRot="1" noChangeAspect="1" noTextEdit="1"/>
          </p:cNvSpPr>
          <p:nvPr>
            <p:ph type="sldImg"/>
          </p:nvPr>
        </p:nvSpPr>
        <p:spPr bwMode="auto">
          <a:noFill/>
          <a:ln>
            <a:solidFill>
              <a:srgbClr val="000000"/>
            </a:solidFill>
            <a:miter lim="800000"/>
            <a:headEnd/>
            <a:tailEnd/>
          </a:ln>
        </p:spPr>
      </p:sp>
      <p:sp>
        <p:nvSpPr>
          <p:cNvPr id="283651" name="Заметки 2"/>
          <p:cNvSpPr>
            <a:spLocks noGrp="1"/>
          </p:cNvSpPr>
          <p:nvPr>
            <p:ph type="body" idx="1"/>
          </p:nvPr>
        </p:nvSpPr>
        <p:spPr bwMode="auto">
          <a:noFill/>
        </p:spPr>
        <p:txBody>
          <a:bodyPr/>
          <a:lstStyle/>
          <a:p>
            <a:endParaRPr lang="ru-RU" smtClean="0"/>
          </a:p>
        </p:txBody>
      </p:sp>
      <p:sp>
        <p:nvSpPr>
          <p:cNvPr id="283652" name="Номер слайда 3"/>
          <p:cNvSpPr>
            <a:spLocks noGrp="1"/>
          </p:cNvSpPr>
          <p:nvPr>
            <p:ph type="sldNum" sz="quarter" idx="5"/>
          </p:nvPr>
        </p:nvSpPr>
        <p:spPr bwMode="auto">
          <a:noFill/>
          <a:ln>
            <a:miter lim="800000"/>
            <a:headEnd/>
            <a:tailEnd/>
          </a:ln>
        </p:spPr>
        <p:txBody>
          <a:bodyPr/>
          <a:lstStyle/>
          <a:p>
            <a:fld id="{86A54032-0E5C-4C44-AE12-04A4C969E091}" type="slidenum">
              <a:rPr lang="ru-RU"/>
              <a:pPr/>
              <a:t>11</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Образ слайда 1"/>
          <p:cNvSpPr>
            <a:spLocks noGrp="1" noRot="1" noChangeAspect="1" noTextEdit="1"/>
          </p:cNvSpPr>
          <p:nvPr>
            <p:ph type="sldImg"/>
          </p:nvPr>
        </p:nvSpPr>
        <p:spPr bwMode="auto">
          <a:noFill/>
          <a:ln>
            <a:solidFill>
              <a:srgbClr val="000000"/>
            </a:solidFill>
            <a:miter lim="800000"/>
            <a:headEnd/>
            <a:tailEnd/>
          </a:ln>
        </p:spPr>
      </p:sp>
      <p:sp>
        <p:nvSpPr>
          <p:cNvPr id="302083" name="Заметки 2"/>
          <p:cNvSpPr>
            <a:spLocks noGrp="1"/>
          </p:cNvSpPr>
          <p:nvPr>
            <p:ph type="body" idx="1"/>
          </p:nvPr>
        </p:nvSpPr>
        <p:spPr bwMode="auto">
          <a:noFill/>
        </p:spPr>
        <p:txBody>
          <a:bodyPr/>
          <a:lstStyle/>
          <a:p>
            <a:endParaRPr lang="ru-RU" smtClean="0"/>
          </a:p>
        </p:txBody>
      </p:sp>
      <p:sp>
        <p:nvSpPr>
          <p:cNvPr id="302084" name="Номер слайда 3"/>
          <p:cNvSpPr>
            <a:spLocks noGrp="1"/>
          </p:cNvSpPr>
          <p:nvPr>
            <p:ph type="sldNum" sz="quarter" idx="5"/>
          </p:nvPr>
        </p:nvSpPr>
        <p:spPr bwMode="auto">
          <a:noFill/>
          <a:ln>
            <a:miter lim="800000"/>
            <a:headEnd/>
            <a:tailEnd/>
          </a:ln>
        </p:spPr>
        <p:txBody>
          <a:bodyPr/>
          <a:lstStyle/>
          <a:p>
            <a:fld id="{F3A11CED-B503-4915-AAE1-DFC40748F48F}" type="slidenum">
              <a:rPr lang="ru-RU"/>
              <a:pPr/>
              <a:t>84</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Образ слайда 1"/>
          <p:cNvSpPr>
            <a:spLocks noGrp="1" noRot="1" noChangeAspect="1" noTextEdit="1"/>
          </p:cNvSpPr>
          <p:nvPr>
            <p:ph type="sldImg"/>
          </p:nvPr>
        </p:nvSpPr>
        <p:spPr bwMode="auto">
          <a:noFill/>
          <a:ln>
            <a:solidFill>
              <a:srgbClr val="000000"/>
            </a:solidFill>
            <a:miter lim="800000"/>
            <a:headEnd/>
            <a:tailEnd/>
          </a:ln>
        </p:spPr>
      </p:sp>
      <p:sp>
        <p:nvSpPr>
          <p:cNvPr id="303107" name="Заметки 2"/>
          <p:cNvSpPr>
            <a:spLocks noGrp="1"/>
          </p:cNvSpPr>
          <p:nvPr>
            <p:ph type="body" idx="1"/>
          </p:nvPr>
        </p:nvSpPr>
        <p:spPr bwMode="auto">
          <a:noFill/>
        </p:spPr>
        <p:txBody>
          <a:bodyPr/>
          <a:lstStyle/>
          <a:p>
            <a:endParaRPr lang="ru-RU" smtClean="0"/>
          </a:p>
        </p:txBody>
      </p:sp>
      <p:sp>
        <p:nvSpPr>
          <p:cNvPr id="303108" name="Номер слайда 3"/>
          <p:cNvSpPr>
            <a:spLocks noGrp="1"/>
          </p:cNvSpPr>
          <p:nvPr>
            <p:ph type="sldNum" sz="quarter" idx="5"/>
          </p:nvPr>
        </p:nvSpPr>
        <p:spPr bwMode="auto">
          <a:noFill/>
          <a:ln>
            <a:miter lim="800000"/>
            <a:headEnd/>
            <a:tailEnd/>
          </a:ln>
        </p:spPr>
        <p:txBody>
          <a:bodyPr/>
          <a:lstStyle/>
          <a:p>
            <a:fld id="{C033F22D-7BC3-4B90-8264-A3A762D1A576}" type="slidenum">
              <a:rPr lang="ru-RU"/>
              <a:pPr/>
              <a:t>87</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Образ слайда 1"/>
          <p:cNvSpPr>
            <a:spLocks noGrp="1" noRot="1" noChangeAspect="1" noTextEdit="1"/>
          </p:cNvSpPr>
          <p:nvPr>
            <p:ph type="sldImg"/>
          </p:nvPr>
        </p:nvSpPr>
        <p:spPr bwMode="auto">
          <a:noFill/>
          <a:ln>
            <a:solidFill>
              <a:srgbClr val="000000"/>
            </a:solidFill>
            <a:miter lim="800000"/>
            <a:headEnd/>
            <a:tailEnd/>
          </a:ln>
        </p:spPr>
      </p:sp>
      <p:sp>
        <p:nvSpPr>
          <p:cNvPr id="304131" name="Заметки 2"/>
          <p:cNvSpPr>
            <a:spLocks noGrp="1"/>
          </p:cNvSpPr>
          <p:nvPr>
            <p:ph type="body" idx="1"/>
          </p:nvPr>
        </p:nvSpPr>
        <p:spPr bwMode="auto">
          <a:noFill/>
        </p:spPr>
        <p:txBody>
          <a:bodyPr/>
          <a:lstStyle/>
          <a:p>
            <a:endParaRPr lang="ru-RU" smtClean="0"/>
          </a:p>
        </p:txBody>
      </p:sp>
      <p:sp>
        <p:nvSpPr>
          <p:cNvPr id="304132" name="Номер слайда 3"/>
          <p:cNvSpPr>
            <a:spLocks noGrp="1"/>
          </p:cNvSpPr>
          <p:nvPr>
            <p:ph type="sldNum" sz="quarter" idx="5"/>
          </p:nvPr>
        </p:nvSpPr>
        <p:spPr bwMode="auto">
          <a:noFill/>
          <a:ln>
            <a:miter lim="800000"/>
            <a:headEnd/>
            <a:tailEnd/>
          </a:ln>
        </p:spPr>
        <p:txBody>
          <a:bodyPr/>
          <a:lstStyle/>
          <a:p>
            <a:fld id="{D5E47BCD-B655-4471-B0F6-625A1299A132}" type="slidenum">
              <a:rPr lang="ru-RU"/>
              <a:pPr/>
              <a:t>88</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Образ слайда 1"/>
          <p:cNvSpPr>
            <a:spLocks noGrp="1" noRot="1" noChangeAspect="1" noTextEdit="1"/>
          </p:cNvSpPr>
          <p:nvPr>
            <p:ph type="sldImg"/>
          </p:nvPr>
        </p:nvSpPr>
        <p:spPr bwMode="auto">
          <a:noFill/>
          <a:ln>
            <a:solidFill>
              <a:srgbClr val="000000"/>
            </a:solidFill>
            <a:miter lim="800000"/>
            <a:headEnd/>
            <a:tailEnd/>
          </a:ln>
        </p:spPr>
      </p:sp>
      <p:sp>
        <p:nvSpPr>
          <p:cNvPr id="305155" name="Заметки 2"/>
          <p:cNvSpPr>
            <a:spLocks noGrp="1"/>
          </p:cNvSpPr>
          <p:nvPr>
            <p:ph type="body" idx="1"/>
          </p:nvPr>
        </p:nvSpPr>
        <p:spPr bwMode="auto">
          <a:noFill/>
        </p:spPr>
        <p:txBody>
          <a:bodyPr/>
          <a:lstStyle/>
          <a:p>
            <a:endParaRPr lang="ru-RU" smtClean="0"/>
          </a:p>
        </p:txBody>
      </p:sp>
      <p:sp>
        <p:nvSpPr>
          <p:cNvPr id="305156" name="Номер слайда 3"/>
          <p:cNvSpPr>
            <a:spLocks noGrp="1"/>
          </p:cNvSpPr>
          <p:nvPr>
            <p:ph type="sldNum" sz="quarter" idx="5"/>
          </p:nvPr>
        </p:nvSpPr>
        <p:spPr bwMode="auto">
          <a:noFill/>
          <a:ln>
            <a:miter lim="800000"/>
            <a:headEnd/>
            <a:tailEnd/>
          </a:ln>
        </p:spPr>
        <p:txBody>
          <a:bodyPr/>
          <a:lstStyle/>
          <a:p>
            <a:fld id="{6701B3B3-8755-4866-AC8E-FDF0192A6568}" type="slidenum">
              <a:rPr lang="ru-RU"/>
              <a:pPr/>
              <a:t>90</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Образ слайда 1"/>
          <p:cNvSpPr>
            <a:spLocks noGrp="1" noRot="1" noChangeAspect="1" noTextEdit="1"/>
          </p:cNvSpPr>
          <p:nvPr>
            <p:ph type="sldImg"/>
          </p:nvPr>
        </p:nvSpPr>
        <p:spPr bwMode="auto">
          <a:noFill/>
          <a:ln>
            <a:solidFill>
              <a:srgbClr val="000000"/>
            </a:solidFill>
            <a:miter lim="800000"/>
            <a:headEnd/>
            <a:tailEnd/>
          </a:ln>
        </p:spPr>
      </p:sp>
      <p:sp>
        <p:nvSpPr>
          <p:cNvPr id="304131" name="Заметки 2"/>
          <p:cNvSpPr>
            <a:spLocks noGrp="1"/>
          </p:cNvSpPr>
          <p:nvPr>
            <p:ph type="body" idx="1"/>
          </p:nvPr>
        </p:nvSpPr>
        <p:spPr bwMode="auto">
          <a:noFill/>
        </p:spPr>
        <p:txBody>
          <a:bodyPr/>
          <a:lstStyle/>
          <a:p>
            <a:endParaRPr lang="ru-RU" smtClean="0"/>
          </a:p>
        </p:txBody>
      </p:sp>
      <p:sp>
        <p:nvSpPr>
          <p:cNvPr id="304132" name="Номер слайда 3"/>
          <p:cNvSpPr>
            <a:spLocks noGrp="1"/>
          </p:cNvSpPr>
          <p:nvPr>
            <p:ph type="sldNum" sz="quarter" idx="5"/>
          </p:nvPr>
        </p:nvSpPr>
        <p:spPr bwMode="auto">
          <a:noFill/>
          <a:ln>
            <a:miter lim="800000"/>
            <a:headEnd/>
            <a:tailEnd/>
          </a:ln>
        </p:spPr>
        <p:txBody>
          <a:bodyPr/>
          <a:lstStyle/>
          <a:p>
            <a:fld id="{D5E47BCD-B655-4471-B0F6-625A1299A132}" type="slidenum">
              <a:rPr lang="ru-RU"/>
              <a:pPr/>
              <a:t>91</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Образ слайда 1"/>
          <p:cNvSpPr>
            <a:spLocks noGrp="1" noRot="1" noChangeAspect="1" noTextEdit="1"/>
          </p:cNvSpPr>
          <p:nvPr>
            <p:ph type="sldImg"/>
          </p:nvPr>
        </p:nvSpPr>
        <p:spPr bwMode="auto">
          <a:noFill/>
          <a:ln>
            <a:solidFill>
              <a:srgbClr val="000000"/>
            </a:solidFill>
            <a:miter lim="800000"/>
            <a:headEnd/>
            <a:tailEnd/>
          </a:ln>
        </p:spPr>
      </p:sp>
      <p:sp>
        <p:nvSpPr>
          <p:cNvPr id="305155" name="Заметки 2"/>
          <p:cNvSpPr>
            <a:spLocks noGrp="1"/>
          </p:cNvSpPr>
          <p:nvPr>
            <p:ph type="body" idx="1"/>
          </p:nvPr>
        </p:nvSpPr>
        <p:spPr bwMode="auto">
          <a:noFill/>
        </p:spPr>
        <p:txBody>
          <a:bodyPr/>
          <a:lstStyle/>
          <a:p>
            <a:endParaRPr lang="ru-RU" smtClean="0"/>
          </a:p>
        </p:txBody>
      </p:sp>
      <p:sp>
        <p:nvSpPr>
          <p:cNvPr id="305156" name="Номер слайда 3"/>
          <p:cNvSpPr>
            <a:spLocks noGrp="1"/>
          </p:cNvSpPr>
          <p:nvPr>
            <p:ph type="sldNum" sz="quarter" idx="5"/>
          </p:nvPr>
        </p:nvSpPr>
        <p:spPr bwMode="auto">
          <a:noFill/>
          <a:ln>
            <a:miter lim="800000"/>
            <a:headEnd/>
            <a:tailEnd/>
          </a:ln>
        </p:spPr>
        <p:txBody>
          <a:bodyPr/>
          <a:lstStyle/>
          <a:p>
            <a:fld id="{6701B3B3-8755-4866-AC8E-FDF0192A6568}" type="slidenum">
              <a:rPr lang="ru-RU"/>
              <a:pPr/>
              <a:t>93</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Образ слайда 1"/>
          <p:cNvSpPr>
            <a:spLocks noGrp="1" noRot="1" noChangeAspect="1" noTextEdit="1"/>
          </p:cNvSpPr>
          <p:nvPr>
            <p:ph type="sldImg"/>
          </p:nvPr>
        </p:nvSpPr>
        <p:spPr bwMode="auto">
          <a:noFill/>
          <a:ln>
            <a:solidFill>
              <a:srgbClr val="000000"/>
            </a:solidFill>
            <a:miter lim="800000"/>
            <a:headEnd/>
            <a:tailEnd/>
          </a:ln>
        </p:spPr>
      </p:sp>
      <p:sp>
        <p:nvSpPr>
          <p:cNvPr id="306179" name="Заметки 2"/>
          <p:cNvSpPr>
            <a:spLocks noGrp="1"/>
          </p:cNvSpPr>
          <p:nvPr>
            <p:ph type="body" idx="1"/>
          </p:nvPr>
        </p:nvSpPr>
        <p:spPr bwMode="auto">
          <a:noFill/>
        </p:spPr>
        <p:txBody>
          <a:bodyPr/>
          <a:lstStyle/>
          <a:p>
            <a:endParaRPr lang="ru-RU" smtClean="0"/>
          </a:p>
        </p:txBody>
      </p:sp>
      <p:sp>
        <p:nvSpPr>
          <p:cNvPr id="306180" name="Номер слайда 3"/>
          <p:cNvSpPr>
            <a:spLocks noGrp="1"/>
          </p:cNvSpPr>
          <p:nvPr>
            <p:ph type="sldNum" sz="quarter" idx="5"/>
          </p:nvPr>
        </p:nvSpPr>
        <p:spPr bwMode="auto">
          <a:noFill/>
          <a:ln>
            <a:miter lim="800000"/>
            <a:headEnd/>
            <a:tailEnd/>
          </a:ln>
        </p:spPr>
        <p:txBody>
          <a:bodyPr/>
          <a:lstStyle/>
          <a:p>
            <a:fld id="{819D46B9-F821-4E84-A812-15421E5DA8C8}" type="slidenum">
              <a:rPr lang="ru-RU"/>
              <a:pPr/>
              <a:t>96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03" name="Заметки 2"/>
          <p:cNvSpPr>
            <a:spLocks noGrp="1"/>
          </p:cNvSpPr>
          <p:nvPr>
            <p:ph type="body" idx="1"/>
          </p:nvPr>
        </p:nvSpPr>
        <p:spPr bwMode="auto">
          <a:noFill/>
        </p:spPr>
        <p:txBody>
          <a:bodyPr/>
          <a:lstStyle/>
          <a:p>
            <a:endParaRPr lang="ru-RU" smtClean="0"/>
          </a:p>
        </p:txBody>
      </p:sp>
      <p:sp>
        <p:nvSpPr>
          <p:cNvPr id="307204" name="Номер слайда 3"/>
          <p:cNvSpPr>
            <a:spLocks noGrp="1"/>
          </p:cNvSpPr>
          <p:nvPr>
            <p:ph type="sldNum" sz="quarter" idx="5"/>
          </p:nvPr>
        </p:nvSpPr>
        <p:spPr bwMode="auto">
          <a:noFill/>
          <a:ln>
            <a:miter lim="800000"/>
            <a:headEnd/>
            <a:tailEnd/>
          </a:ln>
        </p:spPr>
        <p:txBody>
          <a:bodyPr/>
          <a:lstStyle/>
          <a:p>
            <a:fld id="{F468407C-A98D-4D3A-A8FC-1DDAF9192C49}" type="slidenum">
              <a:rPr lang="ru-RU"/>
              <a:pPr/>
              <a:t>99</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Образ слайда 1"/>
          <p:cNvSpPr>
            <a:spLocks noGrp="1" noRot="1" noChangeAspect="1" noTextEdit="1"/>
          </p:cNvSpPr>
          <p:nvPr>
            <p:ph type="sldImg"/>
          </p:nvPr>
        </p:nvSpPr>
        <p:spPr bwMode="auto">
          <a:noFill/>
          <a:ln>
            <a:solidFill>
              <a:srgbClr val="000000"/>
            </a:solidFill>
            <a:miter lim="800000"/>
            <a:headEnd/>
            <a:tailEnd/>
          </a:ln>
        </p:spPr>
      </p:sp>
      <p:sp>
        <p:nvSpPr>
          <p:cNvPr id="308227" name="Заметки 2"/>
          <p:cNvSpPr>
            <a:spLocks noGrp="1"/>
          </p:cNvSpPr>
          <p:nvPr>
            <p:ph type="body" idx="1"/>
          </p:nvPr>
        </p:nvSpPr>
        <p:spPr bwMode="auto">
          <a:noFill/>
        </p:spPr>
        <p:txBody>
          <a:bodyPr/>
          <a:lstStyle/>
          <a:p>
            <a:endParaRPr lang="ru-RU" smtClean="0"/>
          </a:p>
        </p:txBody>
      </p:sp>
      <p:sp>
        <p:nvSpPr>
          <p:cNvPr id="308228" name="Номер слайда 3"/>
          <p:cNvSpPr>
            <a:spLocks noGrp="1"/>
          </p:cNvSpPr>
          <p:nvPr>
            <p:ph type="sldNum" sz="quarter" idx="5"/>
          </p:nvPr>
        </p:nvSpPr>
        <p:spPr bwMode="auto">
          <a:noFill/>
          <a:ln>
            <a:miter lim="800000"/>
            <a:headEnd/>
            <a:tailEnd/>
          </a:ln>
        </p:spPr>
        <p:txBody>
          <a:bodyPr/>
          <a:lstStyle/>
          <a:p>
            <a:fld id="{C200FAF1-4B61-4DA4-AD34-F01167A8DE33}" type="slidenum">
              <a:rPr lang="ru-RU"/>
              <a:pPr/>
              <a:t>107</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Образ слайда 1"/>
          <p:cNvSpPr>
            <a:spLocks noGrp="1" noRot="1" noChangeAspect="1" noTextEdit="1"/>
          </p:cNvSpPr>
          <p:nvPr>
            <p:ph type="sldImg"/>
          </p:nvPr>
        </p:nvSpPr>
        <p:spPr bwMode="auto">
          <a:noFill/>
          <a:ln>
            <a:solidFill>
              <a:srgbClr val="000000"/>
            </a:solidFill>
            <a:miter lim="800000"/>
            <a:headEnd/>
            <a:tailEnd/>
          </a:ln>
        </p:spPr>
      </p:sp>
      <p:sp>
        <p:nvSpPr>
          <p:cNvPr id="309251"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09252" name="Номер слайда 3"/>
          <p:cNvSpPr>
            <a:spLocks noGrp="1"/>
          </p:cNvSpPr>
          <p:nvPr>
            <p:ph type="sldNum" sz="quarter" idx="5"/>
          </p:nvPr>
        </p:nvSpPr>
        <p:spPr bwMode="auto">
          <a:noFill/>
          <a:ln>
            <a:miter lim="800000"/>
            <a:headEnd/>
            <a:tailEnd/>
          </a:ln>
        </p:spPr>
        <p:txBody>
          <a:bodyPr/>
          <a:lstStyle/>
          <a:p>
            <a:fld id="{B00F209E-DB09-445E-8B77-F25754B16106}" type="slidenum">
              <a:rPr lang="ru-RU"/>
              <a:pPr/>
              <a:t>112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Образ слайда 1"/>
          <p:cNvSpPr>
            <a:spLocks noGrp="1" noRot="1" noChangeAspect="1" noTextEdit="1"/>
          </p:cNvSpPr>
          <p:nvPr>
            <p:ph type="sldImg"/>
          </p:nvPr>
        </p:nvSpPr>
        <p:spPr bwMode="auto">
          <a:noFill/>
          <a:ln>
            <a:solidFill>
              <a:srgbClr val="000000"/>
            </a:solidFill>
            <a:miter lim="800000"/>
            <a:headEnd/>
            <a:tailEnd/>
          </a:ln>
        </p:spPr>
      </p:sp>
      <p:sp>
        <p:nvSpPr>
          <p:cNvPr id="284675" name="Заметки 2"/>
          <p:cNvSpPr>
            <a:spLocks noGrp="1"/>
          </p:cNvSpPr>
          <p:nvPr>
            <p:ph type="body" idx="1"/>
          </p:nvPr>
        </p:nvSpPr>
        <p:spPr bwMode="auto">
          <a:noFill/>
        </p:spPr>
        <p:txBody>
          <a:bodyPr/>
          <a:lstStyle/>
          <a:p>
            <a:endParaRPr lang="ru-RU" smtClean="0"/>
          </a:p>
        </p:txBody>
      </p:sp>
      <p:sp>
        <p:nvSpPr>
          <p:cNvPr id="284676" name="Номер слайда 3"/>
          <p:cNvSpPr>
            <a:spLocks noGrp="1"/>
          </p:cNvSpPr>
          <p:nvPr>
            <p:ph type="sldNum" sz="quarter" idx="5"/>
          </p:nvPr>
        </p:nvSpPr>
        <p:spPr bwMode="auto">
          <a:noFill/>
          <a:ln>
            <a:miter lim="800000"/>
            <a:headEnd/>
            <a:tailEnd/>
          </a:ln>
        </p:spPr>
        <p:txBody>
          <a:bodyPr/>
          <a:lstStyle/>
          <a:p>
            <a:fld id="{34B8F1C2-0B4C-48EF-98B2-898F5B86AB33}" type="slidenum">
              <a:rPr lang="ru-RU"/>
              <a:pPr/>
              <a:t>15</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Образ слайда 1"/>
          <p:cNvSpPr>
            <a:spLocks noGrp="1" noRot="1" noChangeAspect="1" noTextEdit="1"/>
          </p:cNvSpPr>
          <p:nvPr>
            <p:ph type="sldImg"/>
          </p:nvPr>
        </p:nvSpPr>
        <p:spPr bwMode="auto">
          <a:noFill/>
          <a:ln>
            <a:solidFill>
              <a:srgbClr val="000000"/>
            </a:solidFill>
            <a:miter lim="800000"/>
            <a:headEnd/>
            <a:tailEnd/>
          </a:ln>
        </p:spPr>
      </p:sp>
      <p:sp>
        <p:nvSpPr>
          <p:cNvPr id="310275" name="Заметки 2"/>
          <p:cNvSpPr>
            <a:spLocks noGrp="1"/>
          </p:cNvSpPr>
          <p:nvPr>
            <p:ph type="body" idx="1"/>
          </p:nvPr>
        </p:nvSpPr>
        <p:spPr bwMode="auto">
          <a:noFill/>
        </p:spPr>
        <p:txBody>
          <a:bodyPr/>
          <a:lstStyle/>
          <a:p>
            <a:endParaRPr lang="ru-RU" smtClean="0"/>
          </a:p>
        </p:txBody>
      </p:sp>
      <p:sp>
        <p:nvSpPr>
          <p:cNvPr id="310276" name="Номер слайда 3"/>
          <p:cNvSpPr>
            <a:spLocks noGrp="1"/>
          </p:cNvSpPr>
          <p:nvPr>
            <p:ph type="sldNum" sz="quarter" idx="5"/>
          </p:nvPr>
        </p:nvSpPr>
        <p:spPr bwMode="auto">
          <a:noFill/>
          <a:ln>
            <a:miter lim="800000"/>
            <a:headEnd/>
            <a:tailEnd/>
          </a:ln>
        </p:spPr>
        <p:txBody>
          <a:bodyPr/>
          <a:lstStyle/>
          <a:p>
            <a:fld id="{5A757FB1-3505-4C88-A45C-304819CD6326}" type="slidenum">
              <a:rPr lang="ru-RU"/>
              <a:pPr/>
              <a:t>141</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a:lstStyle/>
          <a:p>
            <a:r>
              <a:rPr lang="ru-RU" smtClean="0"/>
              <a:t>До ключничница сегодня до 21</a:t>
            </a:r>
            <a:endParaRPr lang="en-US" smtClean="0"/>
          </a:p>
        </p:txBody>
      </p:sp>
      <p:sp>
        <p:nvSpPr>
          <p:cNvPr id="311300" name="Slide Number Placeholder 3"/>
          <p:cNvSpPr>
            <a:spLocks noGrp="1"/>
          </p:cNvSpPr>
          <p:nvPr>
            <p:ph type="sldNum" sz="quarter" idx="5"/>
          </p:nvPr>
        </p:nvSpPr>
        <p:spPr bwMode="auto">
          <a:noFill/>
          <a:ln>
            <a:miter lim="800000"/>
            <a:headEnd/>
            <a:tailEnd/>
          </a:ln>
        </p:spPr>
        <p:txBody>
          <a:bodyPr/>
          <a:lstStyle/>
          <a:p>
            <a:fld id="{C94BDA44-818E-479C-9559-890F64FECAEB}" type="slidenum">
              <a:rPr lang="ru-RU"/>
              <a:pPr/>
              <a:t>153</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Образ слайда 1"/>
          <p:cNvSpPr>
            <a:spLocks noGrp="1" noRot="1" noChangeAspect="1" noTextEdit="1"/>
          </p:cNvSpPr>
          <p:nvPr>
            <p:ph type="sldImg"/>
          </p:nvPr>
        </p:nvSpPr>
        <p:spPr bwMode="auto">
          <a:noFill/>
          <a:ln>
            <a:solidFill>
              <a:srgbClr val="000000"/>
            </a:solidFill>
            <a:miter lim="800000"/>
            <a:headEnd/>
            <a:tailEnd/>
          </a:ln>
        </p:spPr>
      </p:sp>
      <p:sp>
        <p:nvSpPr>
          <p:cNvPr id="312323"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2324" name="Номер слайда 3"/>
          <p:cNvSpPr>
            <a:spLocks noGrp="1"/>
          </p:cNvSpPr>
          <p:nvPr>
            <p:ph type="sldNum" sz="quarter" idx="5"/>
          </p:nvPr>
        </p:nvSpPr>
        <p:spPr bwMode="auto">
          <a:noFill/>
          <a:ln>
            <a:miter lim="800000"/>
            <a:headEnd/>
            <a:tailEnd/>
          </a:ln>
        </p:spPr>
        <p:txBody>
          <a:bodyPr/>
          <a:lstStyle/>
          <a:p>
            <a:fld id="{AEEE74A2-0CCE-4C57-9043-E61941F4593E}" type="slidenum">
              <a:rPr lang="ru-RU"/>
              <a:pPr/>
              <a:t>172</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Образ слайда 1"/>
          <p:cNvSpPr>
            <a:spLocks noGrp="1" noRot="1" noChangeAspect="1" noTextEdit="1"/>
          </p:cNvSpPr>
          <p:nvPr>
            <p:ph type="sldImg"/>
          </p:nvPr>
        </p:nvSpPr>
        <p:spPr bwMode="auto">
          <a:noFill/>
          <a:ln>
            <a:solidFill>
              <a:srgbClr val="000000"/>
            </a:solidFill>
            <a:miter lim="800000"/>
            <a:headEnd/>
            <a:tailEnd/>
          </a:ln>
        </p:spPr>
      </p:sp>
      <p:sp>
        <p:nvSpPr>
          <p:cNvPr id="313347"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3348" name="Номер слайда 3"/>
          <p:cNvSpPr>
            <a:spLocks noGrp="1"/>
          </p:cNvSpPr>
          <p:nvPr>
            <p:ph type="sldNum" sz="quarter" idx="5"/>
          </p:nvPr>
        </p:nvSpPr>
        <p:spPr bwMode="auto">
          <a:noFill/>
          <a:ln>
            <a:miter lim="800000"/>
            <a:headEnd/>
            <a:tailEnd/>
          </a:ln>
        </p:spPr>
        <p:txBody>
          <a:bodyPr/>
          <a:lstStyle/>
          <a:p>
            <a:fld id="{2E9270DD-EB25-4137-8E19-671911EE214E}" type="slidenum">
              <a:rPr lang="ru-RU"/>
              <a:pPr/>
              <a:t>173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Образ слайда 1"/>
          <p:cNvSpPr>
            <a:spLocks noGrp="1" noRot="1" noChangeAspect="1" noTextEdit="1"/>
          </p:cNvSpPr>
          <p:nvPr>
            <p:ph type="sldImg"/>
          </p:nvPr>
        </p:nvSpPr>
        <p:spPr bwMode="auto">
          <a:noFill/>
          <a:ln>
            <a:solidFill>
              <a:srgbClr val="000000"/>
            </a:solidFill>
            <a:miter lim="800000"/>
            <a:headEnd/>
            <a:tailEnd/>
          </a:ln>
        </p:spPr>
      </p:sp>
      <p:sp>
        <p:nvSpPr>
          <p:cNvPr id="314371"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4372" name="Номер слайда 3"/>
          <p:cNvSpPr>
            <a:spLocks noGrp="1"/>
          </p:cNvSpPr>
          <p:nvPr>
            <p:ph type="sldNum" sz="quarter" idx="5"/>
          </p:nvPr>
        </p:nvSpPr>
        <p:spPr bwMode="auto">
          <a:noFill/>
          <a:ln>
            <a:miter lim="800000"/>
            <a:headEnd/>
            <a:tailEnd/>
          </a:ln>
        </p:spPr>
        <p:txBody>
          <a:bodyPr/>
          <a:lstStyle/>
          <a:p>
            <a:fld id="{5B4161D8-E366-464B-B328-F0ABF85F325A}" type="slidenum">
              <a:rPr lang="ru-RU"/>
              <a:pPr/>
              <a:t>174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Образ слайда 1"/>
          <p:cNvSpPr>
            <a:spLocks noGrp="1" noRot="1" noChangeAspect="1" noTextEdit="1"/>
          </p:cNvSpPr>
          <p:nvPr>
            <p:ph type="sldImg"/>
          </p:nvPr>
        </p:nvSpPr>
        <p:spPr bwMode="auto">
          <a:noFill/>
          <a:ln>
            <a:solidFill>
              <a:srgbClr val="000000"/>
            </a:solidFill>
            <a:miter lim="800000"/>
            <a:headEnd/>
            <a:tailEnd/>
          </a:ln>
        </p:spPr>
      </p:sp>
      <p:sp>
        <p:nvSpPr>
          <p:cNvPr id="315395"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5396" name="Номер слайда 3"/>
          <p:cNvSpPr>
            <a:spLocks noGrp="1"/>
          </p:cNvSpPr>
          <p:nvPr>
            <p:ph type="sldNum" sz="quarter" idx="5"/>
          </p:nvPr>
        </p:nvSpPr>
        <p:spPr bwMode="auto">
          <a:noFill/>
          <a:ln>
            <a:miter lim="800000"/>
            <a:headEnd/>
            <a:tailEnd/>
          </a:ln>
        </p:spPr>
        <p:txBody>
          <a:bodyPr/>
          <a:lstStyle/>
          <a:p>
            <a:fld id="{8138A291-EE8E-4F5C-AE5E-6ED49479D9D5}" type="slidenum">
              <a:rPr lang="ru-RU"/>
              <a:pPr/>
              <a:t>175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Образ слайда 1"/>
          <p:cNvSpPr>
            <a:spLocks noGrp="1" noRot="1" noChangeAspect="1" noTextEdit="1"/>
          </p:cNvSpPr>
          <p:nvPr>
            <p:ph type="sldImg"/>
          </p:nvPr>
        </p:nvSpPr>
        <p:spPr bwMode="auto">
          <a:noFill/>
          <a:ln>
            <a:solidFill>
              <a:srgbClr val="000000"/>
            </a:solidFill>
            <a:miter lim="800000"/>
            <a:headEnd/>
            <a:tailEnd/>
          </a:ln>
        </p:spPr>
      </p:sp>
      <p:sp>
        <p:nvSpPr>
          <p:cNvPr id="316419"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6420" name="Номер слайда 3"/>
          <p:cNvSpPr>
            <a:spLocks noGrp="1"/>
          </p:cNvSpPr>
          <p:nvPr>
            <p:ph type="sldNum" sz="quarter" idx="5"/>
          </p:nvPr>
        </p:nvSpPr>
        <p:spPr bwMode="auto">
          <a:noFill/>
          <a:ln>
            <a:miter lim="800000"/>
            <a:headEnd/>
            <a:tailEnd/>
          </a:ln>
        </p:spPr>
        <p:txBody>
          <a:bodyPr/>
          <a:lstStyle/>
          <a:p>
            <a:fld id="{0A25D858-9E07-4DBA-B367-AF58B6D4E0F6}" type="slidenum">
              <a:rPr lang="ru-RU"/>
              <a:pPr/>
              <a:t>176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Образ слайда 1"/>
          <p:cNvSpPr>
            <a:spLocks noGrp="1" noRot="1" noChangeAspect="1" noTextEdit="1"/>
          </p:cNvSpPr>
          <p:nvPr>
            <p:ph type="sldImg"/>
          </p:nvPr>
        </p:nvSpPr>
        <p:spPr bwMode="auto">
          <a:noFill/>
          <a:ln>
            <a:solidFill>
              <a:srgbClr val="000000"/>
            </a:solidFill>
            <a:miter lim="800000"/>
            <a:headEnd/>
            <a:tailEnd/>
          </a:ln>
        </p:spPr>
      </p:sp>
      <p:sp>
        <p:nvSpPr>
          <p:cNvPr id="317443"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7444" name="Номер слайда 3"/>
          <p:cNvSpPr>
            <a:spLocks noGrp="1"/>
          </p:cNvSpPr>
          <p:nvPr>
            <p:ph type="sldNum" sz="quarter" idx="5"/>
          </p:nvPr>
        </p:nvSpPr>
        <p:spPr bwMode="auto">
          <a:noFill/>
          <a:ln>
            <a:miter lim="800000"/>
            <a:headEnd/>
            <a:tailEnd/>
          </a:ln>
        </p:spPr>
        <p:txBody>
          <a:bodyPr/>
          <a:lstStyle/>
          <a:p>
            <a:fld id="{7AF5143A-5C74-47D5-A38A-53D80C942244}" type="slidenum">
              <a:rPr lang="ru-RU"/>
              <a:pPr/>
              <a:t>177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Образ слайда 1"/>
          <p:cNvSpPr>
            <a:spLocks noGrp="1" noRot="1" noChangeAspect="1" noTextEdit="1"/>
          </p:cNvSpPr>
          <p:nvPr>
            <p:ph type="sldImg"/>
          </p:nvPr>
        </p:nvSpPr>
        <p:spPr bwMode="auto">
          <a:noFill/>
          <a:ln>
            <a:solidFill>
              <a:srgbClr val="000000"/>
            </a:solidFill>
            <a:miter lim="800000"/>
            <a:headEnd/>
            <a:tailEnd/>
          </a:ln>
        </p:spPr>
      </p:sp>
      <p:sp>
        <p:nvSpPr>
          <p:cNvPr id="318467"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8468" name="Номер слайда 3"/>
          <p:cNvSpPr>
            <a:spLocks noGrp="1"/>
          </p:cNvSpPr>
          <p:nvPr>
            <p:ph type="sldNum" sz="quarter" idx="5"/>
          </p:nvPr>
        </p:nvSpPr>
        <p:spPr bwMode="auto">
          <a:noFill/>
          <a:ln>
            <a:miter lim="800000"/>
            <a:headEnd/>
            <a:tailEnd/>
          </a:ln>
        </p:spPr>
        <p:txBody>
          <a:bodyPr/>
          <a:lstStyle/>
          <a:p>
            <a:fld id="{C8EB8DB4-49B8-4FDF-9D86-E39808CA7826}" type="slidenum">
              <a:rPr lang="ru-RU"/>
              <a:pPr/>
              <a:t>178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Образ слайда 1"/>
          <p:cNvSpPr>
            <a:spLocks noGrp="1" noRot="1" noChangeAspect="1" noTextEdit="1"/>
          </p:cNvSpPr>
          <p:nvPr>
            <p:ph type="sldImg"/>
          </p:nvPr>
        </p:nvSpPr>
        <p:spPr bwMode="auto">
          <a:noFill/>
          <a:ln>
            <a:solidFill>
              <a:srgbClr val="000000"/>
            </a:solidFill>
            <a:miter lim="800000"/>
            <a:headEnd/>
            <a:tailEnd/>
          </a:ln>
        </p:spPr>
      </p:sp>
      <p:sp>
        <p:nvSpPr>
          <p:cNvPr id="319491"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19492" name="Номер слайда 3"/>
          <p:cNvSpPr>
            <a:spLocks noGrp="1"/>
          </p:cNvSpPr>
          <p:nvPr>
            <p:ph type="sldNum" sz="quarter" idx="5"/>
          </p:nvPr>
        </p:nvSpPr>
        <p:spPr bwMode="auto">
          <a:noFill/>
          <a:ln>
            <a:miter lim="800000"/>
            <a:headEnd/>
            <a:tailEnd/>
          </a:ln>
        </p:spPr>
        <p:txBody>
          <a:bodyPr/>
          <a:lstStyle/>
          <a:p>
            <a:fld id="{470C82F7-1832-4600-BEA6-B04F457FD5DB}" type="slidenum">
              <a:rPr lang="ru-RU"/>
              <a:pPr/>
              <a:t>179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Образ слайда 1"/>
          <p:cNvSpPr>
            <a:spLocks noGrp="1" noRot="1" noChangeAspect="1" noTextEdit="1"/>
          </p:cNvSpPr>
          <p:nvPr>
            <p:ph type="sldImg"/>
          </p:nvPr>
        </p:nvSpPr>
        <p:spPr bwMode="auto">
          <a:noFill/>
          <a:ln>
            <a:solidFill>
              <a:srgbClr val="000000"/>
            </a:solidFill>
            <a:miter lim="800000"/>
            <a:headEnd/>
            <a:tailEnd/>
          </a:ln>
        </p:spPr>
      </p:sp>
      <p:sp>
        <p:nvSpPr>
          <p:cNvPr id="285699" name="Заметки 2"/>
          <p:cNvSpPr>
            <a:spLocks noGrp="1"/>
          </p:cNvSpPr>
          <p:nvPr>
            <p:ph type="body" idx="1"/>
          </p:nvPr>
        </p:nvSpPr>
        <p:spPr bwMode="auto">
          <a:noFill/>
        </p:spPr>
        <p:txBody>
          <a:bodyPr/>
          <a:lstStyle/>
          <a:p>
            <a:endParaRPr lang="ru-RU" smtClean="0"/>
          </a:p>
        </p:txBody>
      </p:sp>
      <p:sp>
        <p:nvSpPr>
          <p:cNvPr id="285700" name="Номер слайда 3"/>
          <p:cNvSpPr>
            <a:spLocks noGrp="1"/>
          </p:cNvSpPr>
          <p:nvPr>
            <p:ph type="sldNum" sz="quarter" idx="5"/>
          </p:nvPr>
        </p:nvSpPr>
        <p:spPr bwMode="auto">
          <a:noFill/>
          <a:ln>
            <a:miter lim="800000"/>
            <a:headEnd/>
            <a:tailEnd/>
          </a:ln>
        </p:spPr>
        <p:txBody>
          <a:bodyPr/>
          <a:lstStyle/>
          <a:p>
            <a:fld id="{2949CAAB-215E-463C-9902-2A7692C8B26F}" type="slidenum">
              <a:rPr lang="ru-RU"/>
              <a:pPr/>
              <a:t>16</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Образ слайда 1"/>
          <p:cNvSpPr>
            <a:spLocks noGrp="1" noRot="1" noChangeAspect="1" noTextEdit="1"/>
          </p:cNvSpPr>
          <p:nvPr>
            <p:ph type="sldImg"/>
          </p:nvPr>
        </p:nvSpPr>
        <p:spPr bwMode="auto">
          <a:noFill/>
          <a:ln>
            <a:solidFill>
              <a:srgbClr val="000000"/>
            </a:solidFill>
            <a:miter lim="800000"/>
            <a:headEnd/>
            <a:tailEnd/>
          </a:ln>
        </p:spPr>
      </p:sp>
      <p:sp>
        <p:nvSpPr>
          <p:cNvPr id="320515"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20516" name="Номер слайда 3"/>
          <p:cNvSpPr>
            <a:spLocks noGrp="1"/>
          </p:cNvSpPr>
          <p:nvPr>
            <p:ph type="sldNum" sz="quarter" idx="5"/>
          </p:nvPr>
        </p:nvSpPr>
        <p:spPr bwMode="auto">
          <a:noFill/>
          <a:ln>
            <a:miter lim="800000"/>
            <a:headEnd/>
            <a:tailEnd/>
          </a:ln>
        </p:spPr>
        <p:txBody>
          <a:bodyPr/>
          <a:lstStyle/>
          <a:p>
            <a:fld id="{75148768-F658-49D0-92BB-77A5A4748FF8}" type="slidenum">
              <a:rPr lang="ru-RU"/>
              <a:pPr/>
              <a:t>181</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Образ слайда 1"/>
          <p:cNvSpPr>
            <a:spLocks noGrp="1" noRot="1" noChangeAspect="1" noTextEdit="1"/>
          </p:cNvSpPr>
          <p:nvPr>
            <p:ph type="sldImg"/>
          </p:nvPr>
        </p:nvSpPr>
        <p:spPr bwMode="auto">
          <a:noFill/>
          <a:ln>
            <a:solidFill>
              <a:srgbClr val="000000"/>
            </a:solidFill>
            <a:miter lim="800000"/>
            <a:headEnd/>
            <a:tailEnd/>
          </a:ln>
        </p:spPr>
      </p:sp>
      <p:sp>
        <p:nvSpPr>
          <p:cNvPr id="321539"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21540" name="Номер слайда 3"/>
          <p:cNvSpPr>
            <a:spLocks noGrp="1"/>
          </p:cNvSpPr>
          <p:nvPr>
            <p:ph type="sldNum" sz="quarter" idx="5"/>
          </p:nvPr>
        </p:nvSpPr>
        <p:spPr bwMode="auto">
          <a:noFill/>
          <a:ln>
            <a:miter lim="800000"/>
            <a:headEnd/>
            <a:tailEnd/>
          </a:ln>
        </p:spPr>
        <p:txBody>
          <a:bodyPr/>
          <a:lstStyle/>
          <a:p>
            <a:fld id="{41B4B3E6-9264-4875-AC1C-9CB3DE8891AA}" type="slidenum">
              <a:rPr lang="ru-RU"/>
              <a:pPr/>
              <a:t>183</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Образ слайда 1"/>
          <p:cNvSpPr>
            <a:spLocks noGrp="1" noRot="1" noChangeAspect="1" noTextEdit="1"/>
          </p:cNvSpPr>
          <p:nvPr>
            <p:ph type="sldImg"/>
          </p:nvPr>
        </p:nvSpPr>
        <p:spPr bwMode="auto">
          <a:noFill/>
          <a:ln>
            <a:solidFill>
              <a:srgbClr val="000000"/>
            </a:solidFill>
            <a:miter lim="800000"/>
            <a:headEnd/>
            <a:tailEnd/>
          </a:ln>
        </p:spPr>
      </p:sp>
      <p:sp>
        <p:nvSpPr>
          <p:cNvPr id="322563"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322564" name="Номер слайда 3"/>
          <p:cNvSpPr>
            <a:spLocks noGrp="1"/>
          </p:cNvSpPr>
          <p:nvPr>
            <p:ph type="sldNum" sz="quarter" idx="5"/>
          </p:nvPr>
        </p:nvSpPr>
        <p:spPr bwMode="auto">
          <a:noFill/>
          <a:ln>
            <a:miter lim="800000"/>
            <a:headEnd/>
            <a:tailEnd/>
          </a:ln>
        </p:spPr>
        <p:txBody>
          <a:bodyPr/>
          <a:lstStyle/>
          <a:p>
            <a:fld id="{A4D60DA9-EF38-43B8-9F64-E72D694DCA7D}" type="slidenum">
              <a:rPr lang="ru-RU"/>
              <a:pPr/>
              <a:t>184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Образ слайда 1"/>
          <p:cNvSpPr>
            <a:spLocks noGrp="1" noRot="1" noChangeAspect="1" noTextEdit="1"/>
          </p:cNvSpPr>
          <p:nvPr>
            <p:ph type="sldImg"/>
          </p:nvPr>
        </p:nvSpPr>
        <p:spPr bwMode="auto">
          <a:noFill/>
          <a:ln>
            <a:solidFill>
              <a:srgbClr val="000000"/>
            </a:solidFill>
            <a:miter lim="800000"/>
            <a:headEnd/>
            <a:tailEnd/>
          </a:ln>
        </p:spPr>
      </p:sp>
      <p:sp>
        <p:nvSpPr>
          <p:cNvPr id="286723" name="Заметки 2"/>
          <p:cNvSpPr>
            <a:spLocks noGrp="1"/>
          </p:cNvSpPr>
          <p:nvPr>
            <p:ph type="body" idx="1"/>
          </p:nvPr>
        </p:nvSpPr>
        <p:spPr bwMode="auto">
          <a:noFill/>
        </p:spPr>
        <p:txBody>
          <a:bodyPr/>
          <a:lstStyle/>
          <a:p>
            <a:endParaRPr lang="ru-RU" smtClean="0"/>
          </a:p>
        </p:txBody>
      </p:sp>
      <p:sp>
        <p:nvSpPr>
          <p:cNvPr id="286724" name="Номер слайда 3"/>
          <p:cNvSpPr>
            <a:spLocks noGrp="1"/>
          </p:cNvSpPr>
          <p:nvPr>
            <p:ph type="sldNum" sz="quarter" idx="5"/>
          </p:nvPr>
        </p:nvSpPr>
        <p:spPr bwMode="auto">
          <a:noFill/>
          <a:ln>
            <a:miter lim="800000"/>
            <a:headEnd/>
            <a:tailEnd/>
          </a:ln>
        </p:spPr>
        <p:txBody>
          <a:bodyPr/>
          <a:lstStyle/>
          <a:p>
            <a:fld id="{0E1B109B-8B4B-4399-A0C7-1978C339A7F0}" type="slidenum">
              <a:rPr lang="ru-RU"/>
              <a:pPr/>
              <a:t>20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Образ слайда 1"/>
          <p:cNvSpPr>
            <a:spLocks noGrp="1" noRot="1" noChangeAspect="1" noTextEdit="1"/>
          </p:cNvSpPr>
          <p:nvPr>
            <p:ph type="sldImg"/>
          </p:nvPr>
        </p:nvSpPr>
        <p:spPr bwMode="auto">
          <a:noFill/>
          <a:ln>
            <a:solidFill>
              <a:srgbClr val="000000"/>
            </a:solidFill>
            <a:miter lim="800000"/>
            <a:headEnd/>
            <a:tailEnd/>
          </a:ln>
        </p:spPr>
      </p:sp>
      <p:sp>
        <p:nvSpPr>
          <p:cNvPr id="287747" name="Заметки 2"/>
          <p:cNvSpPr>
            <a:spLocks noGrp="1"/>
          </p:cNvSpPr>
          <p:nvPr>
            <p:ph type="body" idx="1"/>
          </p:nvPr>
        </p:nvSpPr>
        <p:spPr bwMode="auto">
          <a:noFill/>
        </p:spPr>
        <p:txBody>
          <a:bodyPr/>
          <a:lstStyle/>
          <a:p>
            <a:endParaRPr lang="ru-RU" smtClean="0"/>
          </a:p>
        </p:txBody>
      </p:sp>
      <p:sp>
        <p:nvSpPr>
          <p:cNvPr id="287748" name="Номер слайда 3"/>
          <p:cNvSpPr>
            <a:spLocks noGrp="1"/>
          </p:cNvSpPr>
          <p:nvPr>
            <p:ph type="sldNum" sz="quarter" idx="5"/>
          </p:nvPr>
        </p:nvSpPr>
        <p:spPr bwMode="auto">
          <a:noFill/>
          <a:ln>
            <a:miter lim="800000"/>
            <a:headEnd/>
            <a:tailEnd/>
          </a:ln>
        </p:spPr>
        <p:txBody>
          <a:bodyPr/>
          <a:lstStyle/>
          <a:p>
            <a:fld id="{59A0BE45-8476-4F96-AF9E-A3D5165AA047}" type="slidenum">
              <a:rPr lang="ru-RU"/>
              <a:pPr/>
              <a:t>21</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Образ слайда 1"/>
          <p:cNvSpPr>
            <a:spLocks noGrp="1" noRot="1" noChangeAspect="1" noTextEdit="1"/>
          </p:cNvSpPr>
          <p:nvPr>
            <p:ph type="sldImg"/>
          </p:nvPr>
        </p:nvSpPr>
        <p:spPr bwMode="auto">
          <a:noFill/>
          <a:ln>
            <a:solidFill>
              <a:srgbClr val="000000"/>
            </a:solidFill>
            <a:miter lim="800000"/>
            <a:headEnd/>
            <a:tailEnd/>
          </a:ln>
        </p:spPr>
      </p:sp>
      <p:sp>
        <p:nvSpPr>
          <p:cNvPr id="288771" name="Заметки 2"/>
          <p:cNvSpPr>
            <a:spLocks noGrp="1"/>
          </p:cNvSpPr>
          <p:nvPr>
            <p:ph type="body" idx="1"/>
          </p:nvPr>
        </p:nvSpPr>
        <p:spPr bwMode="auto">
          <a:noFill/>
        </p:spPr>
        <p:txBody>
          <a:bodyPr/>
          <a:lstStyle/>
          <a:p>
            <a:endParaRPr lang="ru-RU" smtClean="0"/>
          </a:p>
        </p:txBody>
      </p:sp>
      <p:sp>
        <p:nvSpPr>
          <p:cNvPr id="288772" name="Номер слайда 3"/>
          <p:cNvSpPr>
            <a:spLocks noGrp="1"/>
          </p:cNvSpPr>
          <p:nvPr>
            <p:ph type="sldNum" sz="quarter" idx="5"/>
          </p:nvPr>
        </p:nvSpPr>
        <p:spPr bwMode="auto">
          <a:noFill/>
          <a:ln>
            <a:miter lim="800000"/>
            <a:headEnd/>
            <a:tailEnd/>
          </a:ln>
        </p:spPr>
        <p:txBody>
          <a:bodyPr/>
          <a:lstStyle/>
          <a:p>
            <a:fld id="{67B16BFF-7351-48D3-B929-56C58A45A8F4}" type="slidenum">
              <a:rPr lang="ru-RU"/>
              <a:pPr/>
              <a:t>23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Образ слайда 1"/>
          <p:cNvSpPr>
            <a:spLocks noGrp="1" noRot="1" noChangeAspect="1" noTextEdit="1"/>
          </p:cNvSpPr>
          <p:nvPr>
            <p:ph type="sldImg"/>
          </p:nvPr>
        </p:nvSpPr>
        <p:spPr bwMode="auto">
          <a:noFill/>
          <a:ln>
            <a:solidFill>
              <a:srgbClr val="000000"/>
            </a:solidFill>
            <a:miter lim="800000"/>
            <a:headEnd/>
            <a:tailEnd/>
          </a:ln>
        </p:spPr>
      </p:sp>
      <p:sp>
        <p:nvSpPr>
          <p:cNvPr id="289795" name="Заметки 2"/>
          <p:cNvSpPr>
            <a:spLocks noGrp="1"/>
          </p:cNvSpPr>
          <p:nvPr>
            <p:ph type="body" idx="1"/>
          </p:nvPr>
        </p:nvSpPr>
        <p:spPr bwMode="auto">
          <a:noFill/>
        </p:spPr>
        <p:txBody>
          <a:bodyPr/>
          <a:lstStyle/>
          <a:p>
            <a:endParaRPr lang="ru-RU" smtClean="0"/>
          </a:p>
        </p:txBody>
      </p:sp>
      <p:sp>
        <p:nvSpPr>
          <p:cNvPr id="289796" name="Номер слайда 3"/>
          <p:cNvSpPr>
            <a:spLocks noGrp="1"/>
          </p:cNvSpPr>
          <p:nvPr>
            <p:ph type="sldNum" sz="quarter" idx="5"/>
          </p:nvPr>
        </p:nvSpPr>
        <p:spPr bwMode="auto">
          <a:noFill/>
          <a:ln>
            <a:miter lim="800000"/>
            <a:headEnd/>
            <a:tailEnd/>
          </a:ln>
        </p:spPr>
        <p:txBody>
          <a:bodyPr/>
          <a:lstStyle/>
          <a:p>
            <a:fld id="{C5F60BB0-31DD-4805-A5C8-AD24552E6DB2}" type="slidenum">
              <a:rPr lang="ru-RU"/>
              <a:pPr/>
              <a:t>25</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Образ слайда 1"/>
          <p:cNvSpPr>
            <a:spLocks noGrp="1" noRot="1" noChangeAspect="1" noTextEdit="1"/>
          </p:cNvSpPr>
          <p:nvPr>
            <p:ph type="sldImg"/>
          </p:nvPr>
        </p:nvSpPr>
        <p:spPr bwMode="auto">
          <a:noFill/>
          <a:ln>
            <a:solidFill>
              <a:srgbClr val="000000"/>
            </a:solidFill>
            <a:miter lim="800000"/>
            <a:headEnd/>
            <a:tailEnd/>
          </a:ln>
        </p:spPr>
      </p:sp>
      <p:sp>
        <p:nvSpPr>
          <p:cNvPr id="290819" name="Заметки 2"/>
          <p:cNvSpPr>
            <a:spLocks noGrp="1"/>
          </p:cNvSpPr>
          <p:nvPr>
            <p:ph type="body" idx="1"/>
          </p:nvPr>
        </p:nvSpPr>
        <p:spPr bwMode="auto">
          <a:noFill/>
        </p:spPr>
        <p:txBody>
          <a:bodyPr/>
          <a:lstStyle/>
          <a:p>
            <a:endParaRPr lang="ru-RU" smtClean="0"/>
          </a:p>
        </p:txBody>
      </p:sp>
      <p:sp>
        <p:nvSpPr>
          <p:cNvPr id="290820" name="Номер слайда 3"/>
          <p:cNvSpPr>
            <a:spLocks noGrp="1"/>
          </p:cNvSpPr>
          <p:nvPr>
            <p:ph type="sldNum" sz="quarter" idx="5"/>
          </p:nvPr>
        </p:nvSpPr>
        <p:spPr bwMode="auto">
          <a:noFill/>
          <a:ln>
            <a:miter lim="800000"/>
            <a:headEnd/>
            <a:tailEnd/>
          </a:ln>
        </p:spPr>
        <p:txBody>
          <a:bodyPr/>
          <a:lstStyle/>
          <a:p>
            <a:fld id="{0062A5E9-4EEC-4346-8FEA-87809ADAB1A8}" type="slidenum">
              <a:rPr lang="ru-RU"/>
              <a:pPr/>
              <a:t>27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6E292CE5-B8A0-480C-82B8-8DF957A83F03}"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1C5DE2D7-8C61-46DC-BE70-A1A43A2D1519}"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F094FA70-5857-4D0A-B08E-92EBE2C0D43B}"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A22BC5DE-A593-4285-9915-F3EC8D195E23}"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B732FD2D-9C39-45F7-818F-76DC8CB623DE}"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FD8D11E9-1183-4541-87BD-F110861F6AD2}"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15337BD2-D697-466B-8ED9-750C4C1B0B0F}"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81AB9433-62CD-4D95-AEEF-ACB29445E95B}"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3EE64734-F879-4DB6-A6EC-76690A3F0813}"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78399E37-2368-4144-885D-B8A4A2D8D7E7}"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AD561584-42F2-40F8-96A0-5727A53FACB6}"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24612A57-02C3-4331-B778-C9379910BE89}"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98D3CCB5-88C7-4C36-8503-282716DFCFF8}"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687D1020-3AEE-4B4E-8628-75018A343017}"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DA72FBD-1A5D-4C82-9A5C-74213DCAD0B6}"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04B4144-9B6F-4E76-AC6B-99E5680D1AE2}"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BADC97-EB17-4792-B949-CFBBF7FA3C92}"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4FBA053-5A26-4CBE-B4FA-A0DC5A040BBB}"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DEAEE38-2233-41DE-BF52-BBD4F7A1EB10}"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01B5298-DD4D-4F04-A561-C6D37FDCF090}"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1EE01E7-1FBB-44A0-B750-217D6BD9EBCB}"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D08E803-AFA6-4F26-9C8C-B38974C1C670}"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B216F71-3FEE-4B2C-B96C-1DFE98FAF118}"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0219828-06A5-49A3-A858-2CBB112587A8}"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F7C7A17-A350-49DA-8E7A-1CD5B7DCA107}"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202EB8F-17B9-4D0E-99DB-0C452AB41C17}"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778C4E1-AD0D-417C-8549-11C5223E8671}"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F3D984C-4ED2-4A4A-82AC-38B93F90934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B0C3E1B-731D-48ED-996E-060175A53193}"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C4008AA-E5CA-4249-96B4-FCFAEC0435E2}"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A837588-FA5D-4C73-939F-BC6FE8E204AE}"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5480063-FF62-431E-BCAF-02C7156D843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F3E10ED4-EA3D-4337-9660-60201F018247}"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47961B6-195B-4B59-BD07-E3AA7BC1409F}"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ADEA182-F90D-44D5-86F8-C8E7C4AF038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0E40913-F402-4D6F-9C8F-60F2F745A908}"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E0700E8-2A1C-49F1-B43F-BA517A621D85}"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33E28327-A91B-4B01-A43F-4FB35C2A5B8E}"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6526E3C2-A334-4031-AE37-5B07D3895AD8}"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8"/>
          <p:cNvSpPr txBox="1">
            <a:spLocks noGrp="1" noChangeArrowheads="1"/>
          </p:cNvSpPr>
          <p:nvPr>
            <p:ph type="sldNum" sz="quarter" idx="10"/>
          </p:nvPr>
        </p:nvSpPr>
        <p:spPr>
          <a:ln/>
        </p:spPr>
        <p:txBody>
          <a:bodyPr/>
          <a:lstStyle>
            <a:lvl1pPr>
              <a:defRPr/>
            </a:lvl1pPr>
          </a:lstStyle>
          <a:p>
            <a:pPr>
              <a:defRPr/>
            </a:pPr>
            <a:fld id="{4AA81EAD-D1B5-4D45-8E9A-455A9264A284}"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876800" y="3302000"/>
            <a:ext cx="36830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712200" y="3302000"/>
            <a:ext cx="36830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8"/>
          <p:cNvSpPr txBox="1">
            <a:spLocks noGrp="1" noChangeArrowheads="1"/>
          </p:cNvSpPr>
          <p:nvPr>
            <p:ph type="sldNum" sz="quarter" idx="10"/>
          </p:nvPr>
        </p:nvSpPr>
        <p:spPr>
          <a:ln/>
        </p:spPr>
        <p:txBody>
          <a:bodyPr/>
          <a:lstStyle>
            <a:lvl1pPr>
              <a:defRPr/>
            </a:lvl1pPr>
          </a:lstStyle>
          <a:p>
            <a:pPr>
              <a:defRPr/>
            </a:pPr>
            <a:fld id="{887F59E6-7C11-416A-A121-A2D10258522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8"/>
          <p:cNvSpPr txBox="1">
            <a:spLocks noGrp="1" noChangeArrowheads="1"/>
          </p:cNvSpPr>
          <p:nvPr>
            <p:ph type="sldNum" sz="quarter" idx="10"/>
          </p:nvPr>
        </p:nvSpPr>
        <p:spPr>
          <a:ln/>
        </p:spPr>
        <p:txBody>
          <a:bodyPr/>
          <a:lstStyle>
            <a:lvl1pPr>
              <a:defRPr/>
            </a:lvl1pPr>
          </a:lstStyle>
          <a:p>
            <a:pPr>
              <a:defRPr/>
            </a:pPr>
            <a:fld id="{A94BCCAA-21CA-40A8-9791-6D499D508FA4}"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8"/>
          <p:cNvSpPr txBox="1">
            <a:spLocks noGrp="1" noChangeArrowheads="1"/>
          </p:cNvSpPr>
          <p:nvPr>
            <p:ph type="sldNum" sz="quarter" idx="10"/>
          </p:nvPr>
        </p:nvSpPr>
        <p:spPr>
          <a:ln/>
        </p:spPr>
        <p:txBody>
          <a:bodyPr/>
          <a:lstStyle>
            <a:lvl1pPr>
              <a:defRPr/>
            </a:lvl1pPr>
          </a:lstStyle>
          <a:p>
            <a:pPr>
              <a:defRPr/>
            </a:pPr>
            <a:fld id="{AD7E38AE-FE07-41C8-AF5C-A9EDE6009F56}"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8"/>
          <p:cNvSpPr txBox="1">
            <a:spLocks noGrp="1" noChangeArrowheads="1"/>
          </p:cNvSpPr>
          <p:nvPr>
            <p:ph type="sldNum" sz="quarter" idx="10"/>
          </p:nvPr>
        </p:nvSpPr>
        <p:spPr>
          <a:ln/>
        </p:spPr>
        <p:txBody>
          <a:bodyPr/>
          <a:lstStyle>
            <a:lvl1pPr>
              <a:defRPr/>
            </a:lvl1pPr>
          </a:lstStyle>
          <a:p>
            <a:pPr>
              <a:defRPr/>
            </a:pPr>
            <a:fld id="{E736EA3E-AC1B-48EA-960C-CC055E466D7A}"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0AB1FE51-020F-4270-9C84-6787065EA49C}"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01EC2C92-B803-49D3-BFA5-77FCCA1D0904}"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369A2088-A1CC-42FD-B2F3-0E04D7DA6384}"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BF8080EE-5F72-407F-B65F-1100534D1D58}"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515600" y="1079500"/>
            <a:ext cx="18796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876800" y="1079500"/>
            <a:ext cx="54864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543D3CC6-F17F-4AF6-BBC9-4A021E9BD00E}"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26C5048-462C-4BB0-AE93-967EF7276B0A}"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5548103-7EA3-42E9-B8E3-71FF2D8A467C}"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69243C72-0114-49C6-B79F-E16449A137A2}"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8077C549-9DD5-482F-AE5C-3856825F7F92}"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39727B2D-D523-458A-89F5-383CA646AC61}"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F5440732-7017-4C69-91A7-397691CB1AE5}"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062577B9-8787-4444-9BA6-C8C8C38AD596}"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29898AB9-2FE9-425F-A3A4-47A71F2B9594}"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0FA1594-22BF-44F4-B2CC-1CF54DA92F9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A36F755-56C6-42EC-808E-09E51C18ACE3}"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E56CD0B-08CE-4F60-A7A4-FE2612946FD5}"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E34C176-200C-4149-8D15-C8BF29B0E990}"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D97BF0B-D337-48A6-8BC4-C926CAB894DA}"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7B68828-F2D1-4660-BBBB-AA205A69AF1D}"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BD81C9FC-3A8D-40EB-B519-199AA3B90B8E}"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0692EBCE-A8F2-4DAC-A546-D12540CE032B}"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81F7FA50-4226-479B-8F48-B6BD212DCA1B}"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2CD02D8E-37F7-4A90-9A32-53444F4C3113}"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3289300"/>
            <a:ext cx="33972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159250" y="3289300"/>
            <a:ext cx="33972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B7E0DECC-3BEA-4BB5-98B7-D5D23E007B73}"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56D498E8-719E-4DFA-8717-8AC1A4F05ED4}"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58814666-78B4-4BB0-B325-AAA08FFC9524}"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A79971F1-1DDE-424D-A3D7-D0DE6B441A26}"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5B538D01-03E6-4037-BD9F-0B5431A9CBA2}"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A5EAB21-5F37-4F96-953F-AE987EA2D636}"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3B3A7503-E99E-4AFA-B42F-6BBC6D984862}"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680D2D6-9A7F-4755-A003-B22EB14FE072}"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3C5E864B-991E-4F55-9990-D06BB13C7E09}"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A4925AB2-B65A-4DBD-8A5E-F67701AE4BFB}"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97F277C2-8380-43FE-B7D3-CE62DF3BD14F}"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AB065BCF-F153-4F25-AD18-9FA8A772258D}"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BF62FD65-A512-43AD-8A4F-5D3D4DB93AED}"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48048329-1A87-463A-99AE-23E241FBCC36}"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EF09768D-BAA8-42CA-818B-B621AFFE183E}"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7D90A0EE-5B59-46E5-99A8-37B96C7AE094}"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E546F33-7D1E-453B-8ECB-99300B52C64C}"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68CE21A-8C6B-4C39-9129-ADF337852DFF}"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D217E7B8-E590-4AD0-842A-4F4A425A9DEE}"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1B38C7AB-D7A7-493D-B087-B1195C0FC337}"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5"/>
          <p:cNvSpPr txBox="1">
            <a:spLocks noGrp="1" noChangeArrowheads="1"/>
          </p:cNvSpPr>
          <p:nvPr>
            <p:ph type="sldNum" sz="quarter" idx="10"/>
          </p:nvPr>
        </p:nvSpPr>
        <p:spPr>
          <a:ln/>
        </p:spPr>
        <p:txBody>
          <a:bodyPr/>
          <a:lstStyle>
            <a:lvl1pPr>
              <a:defRPr/>
            </a:lvl1pPr>
          </a:lstStyle>
          <a:p>
            <a:pPr>
              <a:defRPr/>
            </a:pPr>
            <a:fld id="{D428F462-6FE8-409A-AE9D-A6914649D90B}"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5"/>
          <p:cNvSpPr txBox="1">
            <a:spLocks noGrp="1" noChangeArrowheads="1"/>
          </p:cNvSpPr>
          <p:nvPr>
            <p:ph type="sldNum" sz="quarter" idx="10"/>
          </p:nvPr>
        </p:nvSpPr>
        <p:spPr>
          <a:ln/>
        </p:spPr>
        <p:txBody>
          <a:bodyPr/>
          <a:lstStyle>
            <a:lvl1pPr>
              <a:defRPr/>
            </a:lvl1pPr>
          </a:lstStyle>
          <a:p>
            <a:pPr>
              <a:defRPr/>
            </a:pPr>
            <a:fld id="{695DC99A-01B1-4BA2-82D1-86D39CAA2B7F}"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DCFB5A14-5379-4062-A053-E4191A1FE7EB}"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5"/>
          <p:cNvSpPr txBox="1">
            <a:spLocks noGrp="1" noChangeArrowheads="1"/>
          </p:cNvSpPr>
          <p:nvPr>
            <p:ph type="sldNum" sz="quarter" idx="10"/>
          </p:nvPr>
        </p:nvSpPr>
        <p:spPr>
          <a:ln/>
        </p:spPr>
        <p:txBody>
          <a:bodyPr/>
          <a:lstStyle>
            <a:lvl1pPr>
              <a:defRPr/>
            </a:lvl1pPr>
          </a:lstStyle>
          <a:p>
            <a:pPr>
              <a:defRPr/>
            </a:pPr>
            <a:fld id="{28996822-E106-4960-9981-187FCE94D29E}"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5"/>
          <p:cNvSpPr txBox="1">
            <a:spLocks noGrp="1" noChangeArrowheads="1"/>
          </p:cNvSpPr>
          <p:nvPr>
            <p:ph type="sldNum" sz="quarter" idx="10"/>
          </p:nvPr>
        </p:nvSpPr>
        <p:spPr>
          <a:ln/>
        </p:spPr>
        <p:txBody>
          <a:bodyPr/>
          <a:lstStyle>
            <a:lvl1pPr>
              <a:defRPr/>
            </a:lvl1pPr>
          </a:lstStyle>
          <a:p>
            <a:pPr>
              <a:defRPr/>
            </a:pPr>
            <a:fld id="{7CE53B22-4E9C-48A7-9C22-C4C0F5DE10CB}"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5"/>
          <p:cNvSpPr txBox="1">
            <a:spLocks noGrp="1" noChangeArrowheads="1"/>
          </p:cNvSpPr>
          <p:nvPr>
            <p:ph type="sldNum" sz="quarter" idx="10"/>
          </p:nvPr>
        </p:nvSpPr>
        <p:spPr>
          <a:ln/>
        </p:spPr>
        <p:txBody>
          <a:bodyPr/>
          <a:lstStyle>
            <a:lvl1pPr>
              <a:defRPr/>
            </a:lvl1pPr>
          </a:lstStyle>
          <a:p>
            <a:pPr>
              <a:defRPr/>
            </a:pPr>
            <a:fld id="{4B39C61F-FFBB-461F-9990-D5292E1BDB93}"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77E6409C-D577-429D-ADDA-295D3CBE3077}"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C9D9DAAA-93F8-433F-89D3-BDF646922C39}"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D642A978-2D99-44B1-B699-E15B6C289CAA}"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3" y="390525"/>
            <a:ext cx="2925762" cy="83216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24888" cy="832167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83CE9FE8-2E41-4671-BF72-FA572784982B}"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37AF6EA-EFB1-4A97-8245-92ABB76C9994}"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C713416-9BD2-4769-BAE8-F05F4D55E560}"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A16E5CAF-F495-410C-854F-45194BB50EDD}"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B4A145EB-EFA4-41DB-9B7E-FCFDCE787717}"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3643AF2E-874B-4C87-B99B-1012E858A187}"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BD95D9F4-CF27-443B-9FB5-79A96298740E}"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F7388B22-A7EB-46CA-9292-2C1C29F7A5AA}"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F2EC7587-C8DE-441D-87F1-AE899AC667F9}"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669A644-EF02-4DDA-B3CA-16FDF63C6D9C}"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375186F9-791C-4BA9-88A6-C0FC5323B89A}"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88F25C5-68FA-417E-B2DE-5733F47D606D}"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D0D8B421-4759-47E5-BCAE-33720E357F71}"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694920C7-0DD0-4C06-AFD1-96CCE3897260}"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A1EC29C-01FB-4E2A-BCAB-FB974ABED76F}"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50FF1F91-DAE1-4A81-8F51-6963C8433454}"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10E25663-55BC-4280-9369-97ED02D3C985}" type="slidenum">
              <a:rPr lang="en-US"/>
              <a:pPr>
                <a:defRPr/>
              </a:pPr>
              <a:t>‹#›</a:t>
            </a:fld>
            <a:endParaRPr lang="en-US"/>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400CED25-375D-4911-A5AA-D1E613CB3FF1}" type="slidenum">
              <a:rPr lang="en-US"/>
              <a:pPr>
                <a:defRPr/>
              </a:pPr>
              <a:t>‹#›</a:t>
            </a:fld>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7454AFB8-D2C8-4AC1-A452-334BDE62E157}" type="slidenum">
              <a:rPr lang="en-US"/>
              <a:pPr>
                <a:defRPr/>
              </a:pPr>
              <a:t>‹#›</a:t>
            </a:fld>
            <a:endParaRPr lang="en-US"/>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3F1F9A3A-DA56-45E1-BA3C-BB7199937CEC}" type="slidenum">
              <a:rPr lang="en-US"/>
              <a:pPr>
                <a:defRPr/>
              </a:pPr>
              <a:t>‹#›</a:t>
            </a:fld>
            <a:endParaRPr lang="en-US"/>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38C4EDA5-62CF-4ADD-B1C5-89C23507FAF7}" type="slidenum">
              <a:rPr lang="en-US"/>
              <a:pPr>
                <a:defRPr/>
              </a:pPr>
              <a:t>‹#›</a:t>
            </a:fld>
            <a:endParaRPr lang="en-US"/>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2D2F2B81-5BE2-4530-9A10-5D005090AD8D}" type="slidenum">
              <a:rPr lang="en-US"/>
              <a:pPr>
                <a:defRPr/>
              </a:pPr>
              <a:t>‹#›</a:t>
            </a:fld>
            <a:endParaRPr lang="en-US"/>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2462D06C-8FC5-4E6B-A2F4-7DCE1B02ACB9}" type="slidenum">
              <a:rPr lang="en-US"/>
              <a:pPr>
                <a:defRPr/>
              </a:pPr>
              <a:t>‹#›</a:t>
            </a:fld>
            <a:endParaRPr lang="en-US"/>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E6182D05-12EB-41FC-B2F5-211350ABA96F}" type="slidenum">
              <a:rPr lang="en-US"/>
              <a:pPr>
                <a:defRPr/>
              </a:pPr>
              <a:t>‹#›</a:t>
            </a:fld>
            <a:endParaRPr lang="en-US"/>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DFCFB3A3-1464-47D0-87F0-B23771CD2920}" type="slidenum">
              <a:rPr lang="en-US"/>
              <a:pPr>
                <a:defRPr/>
              </a:pPr>
              <a:t>‹#›</a:t>
            </a:fld>
            <a:endParaRPr lang="en-US"/>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204563D-6108-4420-8118-36479F482E3A}"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71705C29-7268-4E23-9117-E7D4D66960B2}"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93344EFF-5A61-4390-B360-FEA011F08C0B}"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3B28535B-ADB6-47B0-9C19-BE4CCF3871D3}" type="slidenum">
              <a:rPr lang="en-US"/>
              <a:pPr>
                <a:defRPr/>
              </a:pPr>
              <a:t>‹#›</a:t>
            </a:fld>
            <a:endParaRPr lang="en-US"/>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D6AB6CC0-3BCA-44BD-9EA1-0C8E6C645865}" type="slidenum">
              <a:rPr lang="en-US"/>
              <a:pPr>
                <a:defRPr/>
              </a:pPr>
              <a:t>‹#›</a:t>
            </a:fld>
            <a:endParaRPr lang="en-US"/>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5382229A-DA53-4B22-82A3-69209450E8EF}" type="slidenum">
              <a:rPr lang="en-US"/>
              <a:pPr>
                <a:defRPr/>
              </a:pPr>
              <a:t>‹#›</a:t>
            </a:fld>
            <a:endParaRPr lang="en-US"/>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B4693058-319D-4E78-AFF6-2CD7E4079083}" type="slidenum">
              <a:rPr lang="en-US"/>
              <a:pPr>
                <a:defRPr/>
              </a:pPr>
              <a:t>‹#›</a:t>
            </a:fld>
            <a:endParaRPr lang="en-US"/>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2AA5DB4F-B189-49CC-AC42-51DB1F425794}" type="slidenum">
              <a:rPr lang="en-US"/>
              <a:pPr>
                <a:defRPr/>
              </a:pPr>
              <a:t>‹#›</a:t>
            </a:fld>
            <a:endParaRPr lang="en-US"/>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7792493B-4434-49B1-A03A-0F9C000BA1E9}" type="slidenum">
              <a:rPr lang="en-US"/>
              <a:pPr>
                <a:defRPr/>
              </a:pPr>
              <a:t>‹#›</a:t>
            </a:fld>
            <a:endParaRPr lang="en-US"/>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C89E7458-DEC9-4193-A14A-CC574D8FDAFC}" type="slidenum">
              <a:rPr lang="en-US"/>
              <a:pPr>
                <a:defRPr/>
              </a:pPr>
              <a:t>‹#›</a:t>
            </a:fld>
            <a:endParaRPr lang="en-US"/>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4B177CB-2529-473E-BD6C-DFA5E19E28C1}" type="slidenum">
              <a:rPr lang="en-US"/>
              <a:pPr>
                <a:defRPr/>
              </a:pPr>
              <a:t>‹#›</a:t>
            </a:fld>
            <a:endParaRPr lang="en-US"/>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4CD9C81-9CBA-45CB-98EE-446D9D1EE2A5}" type="slidenum">
              <a:rPr lang="en-US"/>
              <a:pPr>
                <a:defRPr/>
              </a:pPr>
              <a:t>‹#›</a:t>
            </a:fld>
            <a:endParaRPr 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1C0D554-5FEC-41AC-B1B4-01D94DD1DA68}"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09AEA23E-A674-4C0F-9F91-05F076287218}"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90DE099-7CD9-46CB-A18A-A67D916CC21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2BA2E1-1207-4216-A5F8-CE79E7214B49}"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87AE7A7-94B4-482E-8C97-4D2AD51F3480}"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F12C2D4-BC5B-456A-8AE8-0847A4B532A3}"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4EAE000-55BF-4D81-BE08-D7A92BF41EE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6C2F7FF-6B32-462D-986B-54846C74D90A}"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0A3CABD-98A6-49C2-A137-36788A5A0403}"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65FA36A-5FA4-4EEB-AD13-3036DD12E0DC}"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E9AB6AC-CFA3-4641-8150-B25A8CEDA499}"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139D5AB-3FF6-4477-ADC1-A34FC1E9D0B7}"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7ECFC1D-F1E0-477C-8266-3FCECC9B7367}"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71A9373-8F53-47D9-9D71-9E8DFEBF4B83}"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3906602-7F6D-49A1-8DD2-8283168A2050}"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B783F20-0DEC-4BF3-908C-A66F4DA217C8}"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8CF840F-21BF-47AB-8F8D-40B38E374589}"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AC9306-1398-4004-AD84-2B6F059B17E2}"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9D5E67B-0A8F-4C80-9EFB-B176887BBD19}"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FBE536B-1368-4DE5-BD8A-DD3D91D7629E}"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F5E7EE1-E530-4480-A713-3B47D994C35B}"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9F68E33-3E58-4BBF-9BFA-E06F2A86819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21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21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A2A36FCD-A719-4C97-8A9A-19CEC8EE8C5E}"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B425027-6104-4E9A-AAC9-86F75940FCFF}"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1DEE73B-967A-45F4-A321-0EB9B43407A1}"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C42B918-F0DA-4BB7-9825-FB0B1238336E}" type="slidenum">
              <a:rPr lang="en-US"/>
              <a:pPr>
                <a:defRPr/>
              </a:pPr>
              <a:t>‹#›</a:t>
            </a:fld>
            <a:endParaRPr 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7C371C9-0320-48C2-90A2-16A88048CE97}" type="slidenum">
              <a:rPr lang="en-US"/>
              <a:pPr>
                <a:defRPr/>
              </a:pPr>
              <a:t>‹#›</a:t>
            </a:fld>
            <a:endParaRPr lang="en-US"/>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407A6CCA-D250-4EC7-978E-B98830D7B768}" type="slidenum">
              <a:rPr lang="en-US"/>
              <a:pPr>
                <a:defRPr/>
              </a:pPr>
              <a:t>‹#›</a:t>
            </a:fld>
            <a:endParaRPr lang="en-US"/>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8FCBB13F-4218-4803-9A64-B79256AC9A2C}" type="slidenum">
              <a:rPr lang="en-US"/>
              <a:pPr>
                <a:defRPr/>
              </a:pPr>
              <a:t>‹#›</a:t>
            </a:fld>
            <a:endParaRPr lang="en-US"/>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F33A7A14-E330-42DF-A367-669E30C66FC0}" type="slidenum">
              <a:rPr lang="en-US"/>
              <a:pPr>
                <a:defRPr/>
              </a:pPr>
              <a:t>‹#›</a:t>
            </a:fld>
            <a:endParaRPr lang="en-US"/>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F2564D56-EA87-44FB-A5DF-FBF6B5290113}" type="slidenum">
              <a:rPr lang="en-US"/>
              <a:pPr>
                <a:defRPr/>
              </a:pPr>
              <a:t>‹#›</a:t>
            </a:fld>
            <a:endParaRPr lang="en-US"/>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3CC532AF-0A0D-4444-8232-8291FC22A621}" type="slidenum">
              <a:rPr lang="en-US"/>
              <a:pPr>
                <a:defRPr/>
              </a:pPr>
              <a:t>‹#›</a:t>
            </a:fld>
            <a:endParaRPr lang="en-US"/>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87D2E91-7ACA-47DE-963A-56FB037E1662}" type="slidenum">
              <a:rPr lang="en-US"/>
              <a:pPr>
                <a:defRPr/>
              </a:pPr>
              <a:t>‹#›</a:t>
            </a:fld>
            <a:endParaRPr lang="en-US"/>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9C72A57-4BF7-469F-9B3A-D0C2126BEB27}"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4F3E43F9-DED9-4AD4-AD0D-9C90B8F339AE}"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E947A52-81B5-4954-94D7-7660AE219676}" type="slidenum">
              <a:rPr lang="en-US"/>
              <a:pPr>
                <a:defRPr/>
              </a:pPr>
              <a:t>‹#›</a:t>
            </a:fld>
            <a:endParaRPr lang="en-US"/>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DD67462-8246-49C3-BC98-ED22F702B182}" type="slidenum">
              <a:rPr lang="en-US"/>
              <a:pPr>
                <a:defRPr/>
              </a:pPr>
              <a:t>‹#›</a:t>
            </a:fld>
            <a:endParaRPr lang="en-US"/>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51E0018-DE98-4B2A-8AE4-4628D18D87A8}" type="slidenum">
              <a:rPr lang="en-US"/>
              <a:pPr>
                <a:defRPr/>
              </a:pPr>
              <a:t>‹#›</a:t>
            </a:fld>
            <a:endParaRPr lang="en-US"/>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9295820-05F3-41C0-9DC2-7E0CF654E163}" type="slidenum">
              <a:rPr lang="en-US"/>
              <a:pPr>
                <a:defRPr/>
              </a:pPr>
              <a:t>‹#›</a:t>
            </a:fld>
            <a:endParaRPr lang="en-US"/>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4E3331AA-02A1-48B3-8696-68E6A5F0D286}" type="slidenum">
              <a:rPr lang="en-US"/>
              <a:pPr>
                <a:defRPr/>
              </a:pPr>
              <a:t>‹#›</a:t>
            </a:fld>
            <a:endParaRPr lang="en-US"/>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210AD9BF-F7A6-4525-89C6-8697915C030C}" type="slidenum">
              <a:rPr lang="en-US"/>
              <a:pPr>
                <a:defRPr/>
              </a:pPr>
              <a:t>‹#›</a:t>
            </a:fld>
            <a:endParaRPr lang="en-US"/>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07E52646-9EE9-49CD-AE8D-3FD5295B4504}" type="slidenum">
              <a:rPr lang="en-US"/>
              <a:pPr>
                <a:defRPr/>
              </a:pPr>
              <a:t>‹#›</a:t>
            </a:fld>
            <a:endParaRPr lang="en-US"/>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148A2ADB-2CF2-42E4-A6E6-CAC20559834D}" type="slidenum">
              <a:rPr lang="en-US"/>
              <a:pPr>
                <a:defRPr/>
              </a:pPr>
              <a:t>‹#›</a:t>
            </a:fld>
            <a:endParaRPr lang="en-US"/>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1C4FA0C6-CC7E-4284-B157-7CB31673BCC0}" type="slidenum">
              <a:rPr lang="en-US"/>
              <a:pPr>
                <a:defRPr/>
              </a:pPr>
              <a:t>‹#›</a:t>
            </a:fld>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8702DE70-7A6D-4C3B-BDC4-5090C29F79AB}"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7C0D013C-B4FF-48C1-AA5C-0A32D190203A}"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B70E0BE3-15CC-4AE1-B839-1C6B15D38C42}" type="slidenum">
              <a:rPr lang="en-US"/>
              <a:pPr>
                <a:defRPr/>
              </a:pPr>
              <a:t>‹#›</a:t>
            </a:fld>
            <a:endParaRPr lang="en-US"/>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3D9C4CF8-A92D-4094-A489-DD6EAC866EC7}" type="slidenum">
              <a:rPr lang="en-US"/>
              <a:pPr>
                <a:defRPr/>
              </a:pPr>
              <a:t>‹#›</a:t>
            </a:fld>
            <a:endParaRPr lang="en-US"/>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1F34B76-4580-4FDB-90EC-92C589276A3A}" type="slidenum">
              <a:rPr lang="en-US"/>
              <a:pPr>
                <a:defRPr/>
              </a:pPr>
              <a:t>‹#›</a:t>
            </a:fld>
            <a:endParaRPr lang="en-US"/>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6134E92-9682-42E8-AA74-3A84F7E156E8}" type="slidenum">
              <a:rPr lang="en-US"/>
              <a:pPr>
                <a:defRPr/>
              </a:pPr>
              <a:t>‹#›</a:t>
            </a:fld>
            <a:endParaRPr lang="en-US"/>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43E36FA-2021-418D-BA1A-3B436D35B1D8}" type="slidenum">
              <a:rPr lang="en-US"/>
              <a:pPr>
                <a:defRPr/>
              </a:pPr>
              <a:t>‹#›</a:t>
            </a:fld>
            <a:endParaRPr lang="en-US"/>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A522E28B-7CEE-42A9-B13B-AFFA39BC7AE1}" type="slidenum">
              <a:rPr lang="en-US"/>
              <a:pPr>
                <a:defRPr/>
              </a:pPr>
              <a:t>‹#›</a:t>
            </a:fld>
            <a:endParaRPr lang="en-US"/>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279342DD-688A-4D73-AE5A-D6D4D50EECDF}" type="slidenum">
              <a:rPr lang="en-US"/>
              <a:pPr>
                <a:defRPr/>
              </a:pPr>
              <a:t>‹#›</a:t>
            </a:fld>
            <a:endParaRPr lang="en-US"/>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7425BF65-8983-4084-A9A7-E32E31600634}" type="slidenum">
              <a:rPr lang="en-US"/>
              <a:pPr>
                <a:defRPr/>
              </a:pPr>
              <a:t>‹#›</a:t>
            </a:fld>
            <a:endParaRPr lang="en-US"/>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1DCF3B7B-2920-4C28-A2B4-B10794572F30}" type="slidenum">
              <a:rPr lang="en-US"/>
              <a:pPr>
                <a:defRPr/>
              </a:pPr>
              <a:t>‹#›</a:t>
            </a:fld>
            <a:endParaRPr lang="en-US"/>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BB3C761F-1C5F-4677-B947-8B2ED0CBB3E6}" type="slidenum">
              <a:rPr lang="en-US"/>
              <a:pPr>
                <a:defRPr/>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8"/>
          <p:cNvSpPr txBox="1">
            <a:spLocks noGrp="1" noChangeArrowheads="1"/>
          </p:cNvSpPr>
          <p:nvPr>
            <p:ph type="sldNum" sz="quarter" idx="10"/>
          </p:nvPr>
        </p:nvSpPr>
        <p:spPr>
          <a:ln/>
        </p:spPr>
        <p:txBody>
          <a:bodyPr/>
          <a:lstStyle>
            <a:lvl1pPr>
              <a:defRPr/>
            </a:lvl1pPr>
          </a:lstStyle>
          <a:p>
            <a:pPr>
              <a:defRPr/>
            </a:pPr>
            <a:fld id="{55FE5F7C-E6D2-4EA9-8D10-82CCA2D40FF1}"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18E6B08-470B-4D62-8619-D06D972790AF}" type="slidenum">
              <a:rPr lang="en-US"/>
              <a:pPr>
                <a:defRPr/>
              </a:pPr>
              <a:t>‹#›</a:t>
            </a:fld>
            <a:endParaRPr lang="en-US"/>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73B74B4-AA77-42A2-B067-05692980FA48}" type="slidenum">
              <a:rPr lang="en-US"/>
              <a:pPr>
                <a:defRPr/>
              </a:pPr>
              <a:t>‹#›</a:t>
            </a:fld>
            <a:endParaRPr lang="en-US"/>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02A4B60-07B9-4599-955E-C4882E9E54ED}" type="slidenum">
              <a:rPr lang="en-US"/>
              <a:pPr>
                <a:defRPr/>
              </a:pPr>
              <a:t>‹#›</a:t>
            </a:fld>
            <a:endParaRPr lang="en-US"/>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FB9DFFA-A4AA-4358-BE55-AE756E7A6943}" type="slidenum">
              <a:rPr lang="en-US"/>
              <a:pPr>
                <a:defRPr/>
              </a:pPr>
              <a:t>‹#›</a:t>
            </a:fld>
            <a:endParaRPr lang="en-US"/>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6C2CCE4-C329-4A13-BB88-6766FF625556}" type="slidenum">
              <a:rPr lang="en-US"/>
              <a:pPr>
                <a:defRPr/>
              </a:pPr>
              <a:t>‹#›</a:t>
            </a:fld>
            <a:endParaRPr lang="en-US"/>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74877C5D-4C99-4C0D-A020-9F53F462936E}" type="slidenum">
              <a:rPr lang="en-US"/>
              <a:pPr>
                <a:defRPr/>
              </a:pPr>
              <a:t>‹#›</a:t>
            </a:fld>
            <a:endParaRPr lang="en-US"/>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07AE9F59-C283-4FE2-8D46-92E1F0FD17DF}" type="slidenum">
              <a:rPr lang="en-US"/>
              <a:pPr>
                <a:defRPr/>
              </a:pPr>
              <a:t>‹#›</a:t>
            </a:fld>
            <a:endParaRPr lang="en-US"/>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E3917A20-B9D8-4192-A023-55CC48B369DE}" type="slidenum">
              <a:rPr lang="en-US"/>
              <a:pPr>
                <a:defRPr/>
              </a:pPr>
              <a:t>‹#›</a:t>
            </a:fld>
            <a:endParaRPr lang="en-US"/>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5BB3F348-AA70-4AFF-9CEF-B24841485D4A}" type="slidenum">
              <a:rPr lang="en-US"/>
              <a:pPr>
                <a:defRPr/>
              </a:pPr>
              <a:t>‹#›</a:t>
            </a:fld>
            <a:endParaRPr lang="en-US"/>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6FCA433C-403A-46EF-BE60-884193610612}"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420100" y="3289300"/>
            <a:ext cx="19113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483850" y="3289300"/>
            <a:ext cx="19113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8"/>
          <p:cNvSpPr txBox="1">
            <a:spLocks noGrp="1" noChangeArrowheads="1"/>
          </p:cNvSpPr>
          <p:nvPr>
            <p:ph type="sldNum" sz="quarter" idx="10"/>
          </p:nvPr>
        </p:nvSpPr>
        <p:spPr>
          <a:ln/>
        </p:spPr>
        <p:txBody>
          <a:bodyPr/>
          <a:lstStyle>
            <a:lvl1pPr>
              <a:defRPr/>
            </a:lvl1pPr>
          </a:lstStyle>
          <a:p>
            <a:pPr>
              <a:defRPr/>
            </a:pPr>
            <a:fld id="{9F288321-EAAA-4EFF-992A-3AAF1215E24A}"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75C5D875-AF31-4CA9-9150-30108BBF3860}" type="slidenum">
              <a:rPr lang="en-US"/>
              <a:pPr>
                <a:defRPr/>
              </a:pPr>
              <a:t>‹#›</a:t>
            </a:fld>
            <a:endParaRPr lang="en-US"/>
          </a:p>
        </p:txBody>
      </p:sp>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7C132B95-E810-4B00-AE8A-DD851C8E8F66}" type="slidenum">
              <a:rPr lang="en-US"/>
              <a:pPr>
                <a:defRPr/>
              </a:pPr>
              <a:t>‹#›</a:t>
            </a:fld>
            <a:endParaRPr lang="en-US"/>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382575B0-483F-4E27-98D9-B0979706C96F}" type="slidenum">
              <a:rPr lang="en-US"/>
              <a:pPr>
                <a:defRPr/>
              </a:pPr>
              <a:t>‹#›</a:t>
            </a:fld>
            <a:endParaRPr lang="en-US"/>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A7A4F09-6468-4B3C-B90F-69C531BE48B5}" type="slidenum">
              <a:rPr lang="en-US"/>
              <a:pPr>
                <a:defRPr/>
              </a:pPr>
              <a:t>‹#›</a:t>
            </a:fld>
            <a:endParaRPr lang="en-US"/>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3FB7279-20A6-43D4-8693-A44654E23642}" type="slidenum">
              <a:rPr lang="en-US"/>
              <a:pPr>
                <a:defRPr/>
              </a:pPr>
              <a:t>‹#›</a:t>
            </a:fld>
            <a:endParaRPr lang="en-US"/>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6BE9FEA-446A-4BA2-A99B-5E20DBC4FBAD}" type="slidenum">
              <a:rPr lang="en-US"/>
              <a:pPr>
                <a:defRPr/>
              </a:pPr>
              <a:t>‹#›</a:t>
            </a:fld>
            <a:endParaRPr lang="en-US"/>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FFFA9BB-EB23-4C0B-B1AA-CD9BADF045C9}" type="slidenum">
              <a:rPr lang="en-US"/>
              <a:pPr>
                <a:defRPr/>
              </a:pPr>
              <a:t>‹#›</a:t>
            </a:fld>
            <a:endParaRPr lang="en-US"/>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B68ECC0A-40DE-4000-BAE1-B86D58084752}" type="slidenum">
              <a:rPr lang="en-US"/>
              <a:pPr>
                <a:defRPr/>
              </a:pPr>
              <a:t>‹#›</a:t>
            </a:fld>
            <a:endParaRPr lang="en-US"/>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82ECBCB5-8F87-4D39-89F8-A75E0957A423}" type="slidenum">
              <a:rPr lang="en-US"/>
              <a:pPr>
                <a:defRPr/>
              </a:pPr>
              <a:t>‹#›</a:t>
            </a:fld>
            <a:endParaRPr lang="en-US"/>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15104F24-1DF2-423B-8DB5-29F66CCCA17E}"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8"/>
          <p:cNvSpPr txBox="1">
            <a:spLocks noGrp="1" noChangeArrowheads="1"/>
          </p:cNvSpPr>
          <p:nvPr>
            <p:ph type="sldNum" sz="quarter" idx="10"/>
          </p:nvPr>
        </p:nvSpPr>
        <p:spPr>
          <a:ln/>
        </p:spPr>
        <p:txBody>
          <a:bodyPr/>
          <a:lstStyle>
            <a:lvl1pPr>
              <a:defRPr/>
            </a:lvl1pPr>
          </a:lstStyle>
          <a:p>
            <a:pPr>
              <a:defRPr/>
            </a:pPr>
            <a:fld id="{7408C2FF-96DF-4424-A402-E5CA0BA67202}"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8725D3DA-1111-4108-AF2D-D1EC446289F9}" type="slidenum">
              <a:rPr lang="en-US"/>
              <a:pPr>
                <a:defRPr/>
              </a:pPr>
              <a:t>‹#›</a:t>
            </a:fld>
            <a:endParaRPr lang="en-US"/>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E100AE36-5464-4EDE-9078-7F0604CE5DFA}" type="slidenum">
              <a:rPr lang="en-US"/>
              <a:pPr>
                <a:defRPr/>
              </a:pPr>
              <a:t>‹#›</a:t>
            </a:fld>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1D68D7EA-C145-4123-97BA-CCBF1AAFC676}" type="slidenum">
              <a:rPr lang="en-US"/>
              <a:pPr>
                <a:defRPr/>
              </a:pPr>
              <a:t>‹#›</a:t>
            </a:fld>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CBA7BE51-FF28-4577-A469-24A712E47306}" type="slidenum">
              <a:rPr lang="en-US"/>
              <a:pPr>
                <a:defRPr/>
              </a:pPr>
              <a:t>‹#›</a:t>
            </a:fld>
            <a:endParaRPr lang="en-U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2EEDEF0E-4B81-4187-BDAD-E8FEC0406B86}" type="slidenum">
              <a:rPr lang="en-US"/>
              <a:pPr>
                <a:defRPr/>
              </a:pPr>
              <a:t>‹#›</a:t>
            </a:fld>
            <a:endParaRPr lang="en-US"/>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9D7B936-B955-49D8-BA75-80980651A61B}" type="slidenum">
              <a:rPr lang="en-US"/>
              <a:pPr>
                <a:defRPr/>
              </a:pPr>
              <a:t>‹#›</a:t>
            </a:fld>
            <a:endParaRPr lang="en-US"/>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E8EDA0C-563A-4540-B838-63B49D3A4DA3}" type="slidenum">
              <a:rPr lang="en-US"/>
              <a:pPr>
                <a:defRPr/>
              </a:pPr>
              <a:t>‹#›</a:t>
            </a:fld>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64CCDA7-BE76-4552-8DD2-AE4F7F0088DF}" type="slidenum">
              <a:rPr lang="en-US"/>
              <a:pPr>
                <a:defRPr/>
              </a:pPr>
              <a:t>‹#›</a:t>
            </a:fld>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B1A31C1E-090E-4E2C-AC0D-754766ADDE18}" type="slidenum">
              <a:rPr lang="en-US"/>
              <a:pPr>
                <a:defRPr/>
              </a:pPr>
              <a:t>‹#›</a:t>
            </a:fld>
            <a:endParaRPr lang="en-U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B1C05EF5-4796-4D20-9E7C-EB71FC9931EE}"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8"/>
          <p:cNvSpPr txBox="1">
            <a:spLocks noGrp="1" noChangeArrowheads="1"/>
          </p:cNvSpPr>
          <p:nvPr>
            <p:ph type="sldNum" sz="quarter" idx="10"/>
          </p:nvPr>
        </p:nvSpPr>
        <p:spPr>
          <a:ln/>
        </p:spPr>
        <p:txBody>
          <a:bodyPr/>
          <a:lstStyle>
            <a:lvl1pPr>
              <a:defRPr/>
            </a:lvl1pPr>
          </a:lstStyle>
          <a:p>
            <a:pPr>
              <a:defRPr/>
            </a:pPr>
            <a:fld id="{43A5BFAE-94FF-4113-8DFE-B582CC75E528}"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A947E614-1144-406B-BA90-FEC88B6EEFFA}" type="slidenum">
              <a:rPr lang="en-US"/>
              <a:pPr>
                <a:defRPr/>
              </a:pPr>
              <a:t>‹#›</a:t>
            </a:fld>
            <a:endParaRPr lang="en-U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51FCD2DC-2E2F-4773-AEA6-12AA4259CC0D}" type="slidenum">
              <a:rPr lang="en-US"/>
              <a:pPr>
                <a:defRPr/>
              </a:pPr>
              <a:t>‹#›</a:t>
            </a:fld>
            <a:endParaRPr lang="en-US"/>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C12CA0AE-F6CE-4E96-8D26-825A5EE85099}" type="slidenum">
              <a:rPr lang="en-US"/>
              <a:pPr>
                <a:defRPr/>
              </a:pPr>
              <a:t>‹#›</a:t>
            </a:fld>
            <a:endParaRPr lang="en-US"/>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4FF38C1-8989-4CD1-B791-B66CAF0B1848}" type="slidenum">
              <a:rPr lang="en-US"/>
              <a:pPr>
                <a:defRPr/>
              </a:pPr>
              <a:t>‹#›</a:t>
            </a:fld>
            <a:endParaRPr lang="en-US"/>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24CC604-1DE1-4005-9AC7-C53C58194814}" type="slidenum">
              <a:rPr lang="en-US"/>
              <a:pPr>
                <a:defRPr/>
              </a:pPr>
              <a:t>‹#›</a:t>
            </a:fld>
            <a:endParaRPr lang="en-US"/>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75504C4-74F0-4892-B158-BF594E0402B7}" type="slidenum">
              <a:rPr lang="en-US"/>
              <a:pPr>
                <a:defRPr/>
              </a:pPr>
              <a:t>‹#›</a:t>
            </a:fld>
            <a:endParaRPr lang="en-US"/>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1C897C8-719E-46B3-ADF8-F03B9DFFE84E}" type="slidenum">
              <a:rPr lang="en-US"/>
              <a:pPr>
                <a:defRPr/>
              </a:pPr>
              <a:t>‹#›</a:t>
            </a:fld>
            <a:endParaRPr lang="en-US"/>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FDEF723-25B4-4DE6-907B-F3F41A774888}" type="slidenum">
              <a:rPr lang="en-US"/>
              <a:pPr>
                <a:defRPr/>
              </a:pPr>
              <a:t>‹#›</a:t>
            </a:fld>
            <a:endParaRPr lang="en-US"/>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983419E-D8BB-496D-B417-E5E280070E80}" type="slidenum">
              <a:rPr lang="en-US"/>
              <a:pPr>
                <a:defRPr/>
              </a:pPr>
              <a:t>‹#›</a:t>
            </a:fld>
            <a:endParaRPr lang="en-US"/>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ED07FE26-F334-4B98-8A73-401F51BE23A7}"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8"/>
          <p:cNvSpPr txBox="1">
            <a:spLocks noGrp="1" noChangeArrowheads="1"/>
          </p:cNvSpPr>
          <p:nvPr>
            <p:ph type="sldNum" sz="quarter" idx="10"/>
          </p:nvPr>
        </p:nvSpPr>
        <p:spPr>
          <a:ln/>
        </p:spPr>
        <p:txBody>
          <a:bodyPr/>
          <a:lstStyle>
            <a:lvl1pPr>
              <a:defRPr/>
            </a:lvl1pPr>
          </a:lstStyle>
          <a:p>
            <a:pPr>
              <a:defRPr/>
            </a:pPr>
            <a:fld id="{E862FA57-FD28-4DFA-A224-9B0CB2F8ECAC}"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0AC4CBC0-4C4F-41FA-BEDB-0EF24E5F5AD7}" type="slidenum">
              <a:rPr lang="en-US"/>
              <a:pPr>
                <a:defRPr/>
              </a:pPr>
              <a:t>‹#›</a:t>
            </a:fld>
            <a:endParaRPr lang="en-US"/>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02C90C82-E9D7-4A13-B9E6-C587BC9C5FEA}" type="slidenum">
              <a:rPr lang="en-US"/>
              <a:pPr>
                <a:defRPr/>
              </a:pPr>
              <a:t>‹#›</a:t>
            </a:fld>
            <a:endParaRPr lang="en-US"/>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4448DF66-8F3A-4433-A768-5DD8CA38F0E3}" type="slidenum">
              <a:rPr lang="en-US"/>
              <a:pPr>
                <a:defRPr/>
              </a:pPr>
              <a:t>‹#›</a:t>
            </a:fld>
            <a:endParaRPr lang="en-US"/>
          </a:p>
        </p:txBody>
      </p:sp>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0132FDF1-8830-4870-8B6C-FDC07FE7FD99}" type="slidenum">
              <a:rPr lang="en-US"/>
              <a:pPr>
                <a:defRPr/>
              </a:pPr>
              <a:t>‹#›</a:t>
            </a:fld>
            <a:endParaRPr lang="en-US"/>
          </a:p>
        </p:txBody>
      </p:sp>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887524B4-3C2A-4006-AE3C-556594A4B926}" type="slidenum">
              <a:rPr lang="en-US"/>
              <a:pPr>
                <a:defRPr/>
              </a:pPr>
              <a:t>‹#›</a:t>
            </a:fld>
            <a:endParaRPr lang="en-US"/>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3793687-7FE2-4473-B2BC-A9408DF82B3C}" type="slidenum">
              <a:rPr lang="en-US"/>
              <a:pPr>
                <a:defRPr/>
              </a:pPr>
              <a:t>‹#›</a:t>
            </a:fld>
            <a:endParaRPr lang="en-US"/>
          </a:p>
        </p:txBody>
      </p:sp>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11E71A9-D80D-48AF-8353-8FBB0B03171F}" type="slidenum">
              <a:rPr lang="en-US"/>
              <a:pPr>
                <a:defRPr/>
              </a:pPr>
              <a:t>‹#›</a:t>
            </a:fld>
            <a:endParaRPr lang="en-US"/>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2AED698-2EFF-429D-9E81-E987A3B98F27}" type="slidenum">
              <a:rPr lang="en-US"/>
              <a:pPr>
                <a:defRPr/>
              </a:pPr>
              <a:t>‹#›</a:t>
            </a:fld>
            <a:endParaRPr lang="en-US"/>
          </a:p>
        </p:txBody>
      </p:sp>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20523D6E-938C-4E94-AFB6-19400EC7E370}" type="slidenum">
              <a:rPr lang="en-US"/>
              <a:pPr>
                <a:defRPr/>
              </a:pPr>
              <a:t>‹#›</a:t>
            </a:fld>
            <a:endParaRPr lang="en-US"/>
          </a:p>
        </p:txBody>
      </p:sp>
    </p:spTree>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E2FF6EF0-7A39-4929-BF66-CB2AC6DEE1C6}"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79394040-DB09-41DB-995E-112268F53F4A}"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8219172A-1E50-43F6-88FA-FFAA26A04098}"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EBB31E75-2C61-4038-AF24-5C93A401D524}" type="slidenum">
              <a:rPr lang="en-US"/>
              <a:pPr>
                <a:defRPr/>
              </a:pPr>
              <a:t>‹#›</a:t>
            </a:fld>
            <a:endParaRPr lang="en-US"/>
          </a:p>
        </p:txBody>
      </p:sp>
    </p:spTree>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61717008-4E1D-4907-8002-7C475D2314AE}" type="slidenum">
              <a:rPr lang="en-US"/>
              <a:pPr>
                <a:defRPr/>
              </a:pPr>
              <a:t>‹#›</a:t>
            </a:fld>
            <a:endParaRPr lang="en-US"/>
          </a:p>
        </p:txBody>
      </p:sp>
    </p:spTree>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B2B6002B-328C-4324-82AF-DBBC7F341DA1}" type="slidenum">
              <a:rPr lang="en-US"/>
              <a:pPr>
                <a:defRPr/>
              </a:pPr>
              <a:t>‹#›</a:t>
            </a:fld>
            <a:endParaRPr lang="en-US"/>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692F0D46-9AA2-4603-AACF-7D84E3851346}" type="slidenum">
              <a:rPr lang="en-US"/>
              <a:pPr>
                <a:defRPr/>
              </a:pPr>
              <a:t>‹#›</a:t>
            </a:fld>
            <a:endParaRPr lang="en-US"/>
          </a:p>
        </p:txBody>
      </p:sp>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2D0E9F37-6A60-4280-8044-E94A5FCBE734}" type="slidenum">
              <a:rPr lang="en-US"/>
              <a:pPr>
                <a:defRPr/>
              </a:pPr>
              <a:t>‹#›</a:t>
            </a:fld>
            <a:endParaRPr lang="en-US"/>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839356EA-1F4E-428A-BC09-5EDF6854F08E}" type="slidenum">
              <a:rPr lang="en-US"/>
              <a:pPr>
                <a:defRPr/>
              </a:pPr>
              <a:t>‹#›</a:t>
            </a:fld>
            <a:endParaRPr lang="en-US"/>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0E5C8585-B942-4A1A-9224-91F55406D673}" type="slidenum">
              <a:rPr lang="en-US"/>
              <a:pPr>
                <a:defRPr/>
              </a:pPr>
              <a:t>‹#›</a:t>
            </a:fld>
            <a:endParaRPr lang="en-US"/>
          </a:p>
        </p:txBody>
      </p:sp>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63BC644-9199-42B3-A6B5-560E096CA4A4}" type="slidenum">
              <a:rPr lang="en-US"/>
              <a:pPr>
                <a:defRPr/>
              </a:pPr>
              <a:t>‹#›</a:t>
            </a:fld>
            <a:endParaRPr lang="en-US"/>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4C946AD5-E542-4A8C-AA78-8813C36ED889}" type="slidenum">
              <a:rPr lang="en-US"/>
              <a:pPr>
                <a:defRPr/>
              </a:pPr>
              <a:t>‹#›</a:t>
            </a:fld>
            <a:endParaRPr lang="en-US"/>
          </a:p>
        </p:txBody>
      </p:sp>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7F70A9A-FBF7-4304-8EDD-242572BB9EEE}"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A12104E7-C687-4853-833F-72E33B7ABC8F}"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F1089E3-0CC2-417C-9A68-7244344824FE}" type="slidenum">
              <a:rPr lang="en-US"/>
              <a:pPr>
                <a:defRPr/>
              </a:pPr>
              <a:t>‹#›</a:t>
            </a:fld>
            <a:endParaRPr lang="en-US"/>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3542DEA5-67F5-45CE-A702-C239758AA083}" type="slidenum">
              <a:rPr lang="en-US"/>
              <a:pPr>
                <a:defRPr/>
              </a:pPr>
              <a:t>‹#›</a:t>
            </a:fld>
            <a:endParaRPr lang="en-US"/>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F0D6037C-AA6E-454C-9DF6-B7F1D4E8A4FB}" type="slidenum">
              <a:rPr lang="en-US"/>
              <a:pPr>
                <a:defRPr/>
              </a:pPr>
              <a:t>‹#›</a:t>
            </a:fld>
            <a:endParaRPr lang="en-US"/>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5C42A1F6-CFE7-47C5-863D-FE860BB8541D}" type="slidenum">
              <a:rPr lang="en-US"/>
              <a:pPr>
                <a:defRPr/>
              </a:pPr>
              <a:t>‹#›</a:t>
            </a:fld>
            <a:endParaRPr lang="en-US"/>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BE54D6FD-157E-4AB1-ABC7-56DB524F6B6E}" type="slidenum">
              <a:rPr lang="en-US"/>
              <a:pPr>
                <a:defRPr/>
              </a:pPr>
              <a:t>‹#›</a:t>
            </a:fld>
            <a:endParaRPr lang="en-US"/>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58FF6483-1FCE-4527-862A-B6141F8C587C}" type="slidenum">
              <a:rPr lang="en-US"/>
              <a:pPr>
                <a:defRPr/>
              </a:pPr>
              <a:t>‹#›</a:t>
            </a:fld>
            <a:endParaRPr lang="en-US"/>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39B56A20-8755-4541-A416-2CB51FD2637C}" type="slidenum">
              <a:rPr lang="en-US"/>
              <a:pPr>
                <a:defRPr/>
              </a:pPr>
              <a:t>‹#›</a:t>
            </a:fld>
            <a:endParaRPr lang="en-US"/>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8EB670C1-B9A8-4D7F-8752-BB836CA8393B}" type="slidenum">
              <a:rPr lang="en-US"/>
              <a:pPr>
                <a:defRPr/>
              </a:pPr>
              <a:t>‹#›</a:t>
            </a:fld>
            <a:endParaRPr lang="en-US"/>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A5E69B1-D8CA-40A7-B429-BD5EC864E24F}" type="slidenum">
              <a:rPr lang="en-US"/>
              <a:pPr>
                <a:defRPr/>
              </a:pPr>
              <a:t>‹#›</a:t>
            </a:fld>
            <a:endParaRPr lang="en-US"/>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925F633-1FDF-43B0-83E0-40AD031CD602}" type="slidenum">
              <a:rPr lang="en-US"/>
              <a:pPr>
                <a:defRPr/>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E9FD9CD5-9616-45C7-81DD-AE9E3347EB6E}" type="slidenum">
              <a:rPr lang="en-US"/>
              <a:pPr>
                <a:defRPr/>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3F40583C-B025-4286-843A-7BE59B1D14E3}" type="slidenum">
              <a:rPr lang="en-US"/>
              <a:pPr>
                <a:defRPr/>
              </a:pPr>
              <a:t>‹#›</a:t>
            </a:fld>
            <a:endParaRPr lang="en-US"/>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D79D5A0-122F-42B0-B588-349AB289754B}" type="slidenum">
              <a:rPr lang="en-US"/>
              <a:pPr>
                <a:defRPr/>
              </a:pPr>
              <a:t>‹#›</a:t>
            </a:fld>
            <a:endParaRPr lang="en-US"/>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F7DF3174-7D1A-4399-95F4-EC52D020037F}" type="slidenum">
              <a:rPr lang="en-US"/>
              <a:pPr>
                <a:defRPr/>
              </a:pPr>
              <a:t>‹#›</a:t>
            </a:fld>
            <a:endParaRPr lang="en-US"/>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A0D62D41-CD5A-4E63-994B-128895C53F39}" type="slidenum">
              <a:rPr lang="en-US"/>
              <a:pPr>
                <a:defRPr/>
              </a:pPr>
              <a:t>‹#›</a:t>
            </a:fld>
            <a:endParaRPr lang="en-US"/>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8B5531EB-BFE9-46CE-A42D-4554C327B32C}" type="slidenum">
              <a:rPr lang="en-US"/>
              <a:pPr>
                <a:defRPr/>
              </a:pPr>
              <a:t>‹#›</a:t>
            </a:fld>
            <a:endParaRPr lang="en-US"/>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EAA975A1-76E3-4E93-B9BD-A1D5364AB923}" type="slidenum">
              <a:rPr lang="en-US"/>
              <a:pPr>
                <a:defRPr/>
              </a:pPr>
              <a:t>‹#›</a:t>
            </a:fld>
            <a:endParaRPr lang="en-US"/>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931A105C-C4BA-4592-8966-3EA784CE1B55}" type="slidenum">
              <a:rPr lang="en-US"/>
              <a:pPr>
                <a:defRPr/>
              </a:pPr>
              <a:t>‹#›</a:t>
            </a:fld>
            <a:endParaRPr lang="en-US"/>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942D0EE6-0E1F-45E5-979A-5C111566899E}" type="slidenum">
              <a:rPr lang="en-US"/>
              <a:pPr>
                <a:defRPr/>
              </a:pPr>
              <a:t>‹#›</a:t>
            </a:fld>
            <a:endParaRPr lang="en-US"/>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51BF4A89-7479-45E2-81BD-9BA705C5CA7E}" type="slidenum">
              <a:rPr lang="en-US"/>
              <a:pPr>
                <a:defRPr/>
              </a:pPr>
              <a:t>‹#›</a:t>
            </a:fld>
            <a:endParaRPr lang="en-US"/>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3D836F0-A0EE-458A-A182-E035DBB24150}" type="slidenum">
              <a:rPr lang="en-US"/>
              <a:pPr>
                <a:defRPr/>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21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21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B8E09CBE-D3AF-42D3-8502-EEB194608DE5}" type="slidenum">
              <a:rPr lang="en-US"/>
              <a:pPr>
                <a:defRPr/>
              </a:pPr>
              <a:t>‹#›</a:t>
            </a:fld>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B4FF747-934E-4101-BB7D-D52106FC0C56}" type="slidenum">
              <a:rPr lang="en-US"/>
              <a:pPr>
                <a:defRPr/>
              </a:pPr>
              <a:t>‹#›</a:t>
            </a:fld>
            <a:endParaRPr lang="en-US"/>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88204C0-260C-4904-9C3A-0638DC0A9BD4}"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0405ECF-0F04-45A4-B4BE-00EFFDF2AE40}" type="slidenum">
              <a:rPr lang="en-US"/>
              <a:pPr>
                <a:defRPr/>
              </a:pPr>
              <a:t>‹#›</a:t>
            </a:fld>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BCD17D7-5DB3-4444-AEFB-6326907B94C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B91DAF2-A8F0-4B8F-9F3B-B0A63DDDEDD3}" type="slidenum">
              <a:rPr lang="en-US"/>
              <a:pPr>
                <a:defRPr/>
              </a:pPr>
              <a:t>‹#›</a:t>
            </a:fld>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2DF1586-7E22-4C8C-8220-DEB5C0489E9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2959BD-B72E-4E99-9DC0-B9A1E5BB95C4}" type="slidenum">
              <a:rPr lang="en-US"/>
              <a:pPr>
                <a:defRPr/>
              </a:pPr>
              <a:t>‹#›</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9317BAA-0B97-443E-9A6E-75CC5F67315A}"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50FE0CF-97E2-4527-9577-31D9E1FF399F}" type="slidenum">
              <a:rPr lang="en-US"/>
              <a:pPr>
                <a:defRPr/>
              </a:pPr>
              <a:t>‹#›</a:t>
            </a:fld>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DABD853-8D1D-46B3-957F-FE1EF64B33AB}"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1D1D70A-454E-45A9-9D96-D63268314C61}" type="slidenum">
              <a:rPr lang="en-US"/>
              <a:pPr>
                <a:defRPr/>
              </a:pPr>
              <a:t>‹#›</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20D3B0F-EC63-4A1E-B0A4-DEDDF61DE7AB}"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09BE99CB-7AC6-435A-B9A5-AAB99D187E12}" type="slidenum">
              <a:rPr lang="en-US"/>
              <a:pPr>
                <a:defRPr/>
              </a:pPr>
              <a:t>‹#›</a:t>
            </a:fld>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2B76075-3C95-4AA0-8F4C-C0104CBDDEE0}"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225F234-6098-42B3-A178-D8DD7A257F25}" type="slidenum">
              <a:rPr lang="en-US"/>
              <a:pPr>
                <a:defRPr/>
              </a:pPr>
              <a:t>‹#›</a:t>
            </a:fld>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0847CB9-3A08-4E4A-BE52-907B6C2709C2}"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93D37B2-DD4B-46FD-B455-BCE441195931}" type="slidenum">
              <a:rPr lang="en-US"/>
              <a:pPr>
                <a:defRPr/>
              </a:pPr>
              <a:t>‹#›</a:t>
            </a:fld>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FD72677-8A9C-4AB4-B136-290134A00373}"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9E3BEC6-7A8E-4639-8EBF-C20F7BC4E3C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101062D-E8FD-4061-96AC-E759421B6193}"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606611A-4CC1-43A5-8247-5748B4346FFD}"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45F9B35-2524-4487-8B24-97AC76FAB45E}" type="slidenum">
              <a:rPr lang="en-US"/>
              <a:pPr>
                <a:defRPr/>
              </a:pPr>
              <a:t>‹#›</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89F59B4-144C-4467-8A32-427B660B2E23}"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EE41F88-5A79-468E-82FF-182815DC9ECE}" type="slidenum">
              <a:rPr lang="en-US"/>
              <a:pPr>
                <a:defRPr/>
              </a:pPr>
              <a:t>‹#›</a:t>
            </a:fld>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D3B27DD5-0603-4217-8EAA-5FCED0B65B0F}" type="slidenum">
              <a:rPr lang="en-US"/>
              <a:pPr>
                <a:defRPr/>
              </a:pPr>
              <a:t>‹#›</a:t>
            </a:fld>
            <a:endParaRPr lang="en-US"/>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529254D-E4BF-4295-BB3E-9703CCFCC7DA}" type="slidenum">
              <a:rPr lang="en-US"/>
              <a:pPr>
                <a:defRPr/>
              </a:pPr>
              <a:t>‹#›</a:t>
            </a:fld>
            <a:endParaRPr lang="en-US"/>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ACB7E8A4-24E0-49BA-9FC0-0EFC440535B0}" type="slidenum">
              <a:rPr lang="en-US"/>
              <a:pPr>
                <a:defRPr/>
              </a:pPr>
              <a:t>‹#›</a:t>
            </a:fld>
            <a:endParaRPr lang="en-US"/>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38FEB793-4544-4CB5-B917-83921E18C84B}" type="slidenum">
              <a:rPr lang="en-US"/>
              <a:pPr>
                <a:defRPr/>
              </a:pPr>
              <a:t>‹#›</a:t>
            </a:fld>
            <a:endParaRPr lang="en-US"/>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F91E8CCB-6213-4D87-82E4-5F7092E25898}" type="slidenum">
              <a:rPr lang="en-US"/>
              <a:pPr>
                <a:defRPr/>
              </a:pPr>
              <a:t>‹#›</a:t>
            </a:fld>
            <a:endParaRPr lang="en-US"/>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F2733D7B-6B8F-424D-AB54-019CF80F7836}" type="slidenum">
              <a:rPr lang="en-US"/>
              <a:pPr>
                <a:defRPr/>
              </a:pPr>
              <a:t>‹#›</a:t>
            </a:fld>
            <a:endParaRPr lang="en-US"/>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220D00BE-3C83-45FC-B568-B9376CA302DA}" type="slidenum">
              <a:rPr lang="en-US"/>
              <a:pPr>
                <a:defRPr/>
              </a:pPr>
              <a:t>‹#›</a:t>
            </a:fld>
            <a:endParaRPr lang="en-US"/>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09030B9C-938A-4A0B-9A14-CC274C369207}" type="slidenum">
              <a:rPr lang="en-US"/>
              <a:pPr>
                <a:defRPr/>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A321C97-35A8-41A8-8337-C3368AD1C5B6}"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E57CA928-239C-40AC-BD2A-5946BB9173A5}" type="slidenum">
              <a:rPr lang="en-US"/>
              <a:pPr>
                <a:defRPr/>
              </a:pPr>
              <a:t>‹#›</a:t>
            </a:fld>
            <a:endParaRPr lang="en-US"/>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B11402A-89C6-4D04-A91E-2310D626703D}" type="slidenum">
              <a:rPr lang="en-US"/>
              <a:pPr>
                <a:defRPr/>
              </a:pPr>
              <a:t>‹#›</a:t>
            </a:fld>
            <a:endParaRPr lang="en-US"/>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A214E52-0D25-47EE-9010-967A47E0AA1D}" type="slidenum">
              <a:rPr lang="en-US"/>
              <a:pPr>
                <a:defRPr/>
              </a:pPr>
              <a:t>‹#›</a:t>
            </a:fld>
            <a:endParaRPr lang="en-US"/>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F1048167-95DD-43B4-8C12-CFB6D353B13A}" type="slidenum">
              <a:rPr lang="en-US"/>
              <a:pPr>
                <a:defRPr/>
              </a:pPr>
              <a:t>‹#›</a:t>
            </a:fld>
            <a:endParaRPr lang="en-US"/>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D8E9B100-6024-4598-8C94-F73DF5D7C54B}" type="slidenum">
              <a:rPr lang="en-US"/>
              <a:pPr>
                <a:defRPr/>
              </a:pPr>
              <a:t>‹#›</a:t>
            </a:fld>
            <a:endParaRPr lang="en-US"/>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B7044995-82A8-4CD6-B1BE-8F7C1590AD8D}" type="slidenum">
              <a:rPr lang="en-US"/>
              <a:pPr>
                <a:defRPr/>
              </a:pPr>
              <a:t>‹#›</a:t>
            </a:fld>
            <a:endParaRPr lang="en-US"/>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AE8A75FF-7508-4D65-8F54-C40AF175139C}" type="slidenum">
              <a:rPr lang="en-US"/>
              <a:pPr>
                <a:defRPr/>
              </a:pPr>
              <a:t>‹#›</a:t>
            </a:fld>
            <a:endParaRPr lang="en-US"/>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B269F4A9-BE9E-42FC-8E64-BD702AB1D4AE}" type="slidenum">
              <a:rPr lang="en-US"/>
              <a:pPr>
                <a:defRPr/>
              </a:pPr>
              <a:t>‹#›</a:t>
            </a:fld>
            <a:endParaRPr lang="en-US"/>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8C76450E-48EA-43A3-AB7A-F8262A448086}" type="slidenum">
              <a:rPr lang="en-US"/>
              <a:pPr>
                <a:defRPr/>
              </a:pPr>
              <a:t>‹#›</a:t>
            </a:fld>
            <a:endParaRPr lang="en-US"/>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40C8F332-0575-48CF-8B9A-CD1E7E69A62C}" type="slidenum">
              <a:rPr lang="en-US"/>
              <a:pPr>
                <a:defRPr/>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CE26E724-1A69-4AB9-ACAF-639250B71B04}"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16869CA2-C299-4909-8F21-5554865C63BF}" type="slidenum">
              <a:rPr lang="en-US"/>
              <a:pPr>
                <a:defRPr/>
              </a:pPr>
              <a:t>‹#›</a:t>
            </a:fld>
            <a:endParaRPr lang="en-US"/>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96641F20-C85E-47D4-B5D3-77B74718653E}" type="slidenum">
              <a:rPr lang="en-US"/>
              <a:pPr>
                <a:defRPr/>
              </a:pPr>
              <a:t>‹#›</a:t>
            </a:fld>
            <a:endParaRPr lang="en-US"/>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99961BC0-AB38-4F31-B625-B4B2FFB2781F}" type="slidenum">
              <a:rPr lang="en-US"/>
              <a:pPr>
                <a:defRPr/>
              </a:pPr>
              <a:t>‹#›</a:t>
            </a:fld>
            <a:endParaRPr lang="en-US"/>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BCAECDC5-61CE-453E-A29F-846DFC550CBB}" type="slidenum">
              <a:rPr lang="en-US"/>
              <a:pPr>
                <a:defRPr/>
              </a:pPr>
              <a:t>‹#›</a:t>
            </a:fld>
            <a:endParaRPr lang="en-US"/>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5B99E20A-F4E9-4B8F-9A35-EDE446763AE6}" type="slidenum">
              <a:rPr lang="en-US"/>
              <a:pPr>
                <a:defRPr/>
              </a:pPr>
              <a:t>‹#›</a:t>
            </a:fld>
            <a:endParaRPr lang="en-US"/>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E6B2EC5B-902A-4DAB-90FE-4A31608B5186}" type="slidenum">
              <a:rPr lang="en-US"/>
              <a:pPr>
                <a:defRPr/>
              </a:pPr>
              <a:t>‹#›</a:t>
            </a:fld>
            <a:endParaRPr lang="en-US"/>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5"/>
          <p:cNvSpPr txBox="1">
            <a:spLocks noGrp="1" noChangeArrowheads="1"/>
          </p:cNvSpPr>
          <p:nvPr>
            <p:ph type="sldNum" sz="quarter" idx="10"/>
          </p:nvPr>
        </p:nvSpPr>
        <p:spPr>
          <a:ln/>
        </p:spPr>
        <p:txBody>
          <a:bodyPr/>
          <a:lstStyle>
            <a:lvl1pPr>
              <a:defRPr/>
            </a:lvl1pPr>
          </a:lstStyle>
          <a:p>
            <a:pPr>
              <a:defRPr/>
            </a:pPr>
            <a:fld id="{A037BC03-03D5-44EC-A9C2-14246BDD7E84}" type="slidenum">
              <a:rPr lang="en-US"/>
              <a:pPr>
                <a:defRPr/>
              </a:pPr>
              <a:t>‹#›</a:t>
            </a:fld>
            <a:endParaRPr lang="en-US"/>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5"/>
          <p:cNvSpPr txBox="1">
            <a:spLocks noGrp="1" noChangeArrowheads="1"/>
          </p:cNvSpPr>
          <p:nvPr>
            <p:ph type="sldNum" sz="quarter" idx="10"/>
          </p:nvPr>
        </p:nvSpPr>
        <p:spPr>
          <a:ln/>
        </p:spPr>
        <p:txBody>
          <a:bodyPr/>
          <a:lstStyle>
            <a:lvl1pPr>
              <a:defRPr/>
            </a:lvl1pPr>
          </a:lstStyle>
          <a:p>
            <a:pPr>
              <a:defRPr/>
            </a:pPr>
            <a:fld id="{AC9DB284-6CDF-445C-B654-129E4551F8C8}" type="slidenum">
              <a:rPr lang="en-US"/>
              <a:pPr>
                <a:defRPr/>
              </a:pPr>
              <a:t>‹#›</a:t>
            </a:fld>
            <a:endParaRPr lang="en-US"/>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5"/>
          <p:cNvSpPr txBox="1">
            <a:spLocks noGrp="1" noChangeArrowheads="1"/>
          </p:cNvSpPr>
          <p:nvPr>
            <p:ph type="sldNum" sz="quarter" idx="10"/>
          </p:nvPr>
        </p:nvSpPr>
        <p:spPr>
          <a:ln/>
        </p:spPr>
        <p:txBody>
          <a:bodyPr/>
          <a:lstStyle>
            <a:lvl1pPr>
              <a:defRPr/>
            </a:lvl1pPr>
          </a:lstStyle>
          <a:p>
            <a:pPr>
              <a:defRPr/>
            </a:pPr>
            <a:fld id="{2D03387A-A32B-47BB-AE5B-4415EE55B001}" type="slidenum">
              <a:rPr lang="en-US"/>
              <a:pPr>
                <a:defRPr/>
              </a:pPr>
              <a:t>‹#›</a:t>
            </a:fld>
            <a:endParaRPr lang="en-US"/>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5"/>
          <p:cNvSpPr txBox="1">
            <a:spLocks noGrp="1" noChangeArrowheads="1"/>
          </p:cNvSpPr>
          <p:nvPr>
            <p:ph type="sldNum" sz="quarter" idx="10"/>
          </p:nvPr>
        </p:nvSpPr>
        <p:spPr>
          <a:ln/>
        </p:spPr>
        <p:txBody>
          <a:bodyPr/>
          <a:lstStyle>
            <a:lvl1pPr>
              <a:defRPr/>
            </a:lvl1pPr>
          </a:lstStyle>
          <a:p>
            <a:pPr>
              <a:defRPr/>
            </a:pPr>
            <a:fld id="{B6F9A36C-FC46-4D34-8473-E98DF5FB88D8}" type="slidenum">
              <a:rPr lang="en-US"/>
              <a:pPr>
                <a:defRPr/>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F2E1FE26-2049-4A3D-BD76-5ECFA8D23E01}"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5"/>
          <p:cNvSpPr txBox="1">
            <a:spLocks noGrp="1" noChangeArrowheads="1"/>
          </p:cNvSpPr>
          <p:nvPr>
            <p:ph type="sldNum" sz="quarter" idx="10"/>
          </p:nvPr>
        </p:nvSpPr>
        <p:spPr>
          <a:ln/>
        </p:spPr>
        <p:txBody>
          <a:bodyPr/>
          <a:lstStyle>
            <a:lvl1pPr>
              <a:defRPr/>
            </a:lvl1pPr>
          </a:lstStyle>
          <a:p>
            <a:pPr>
              <a:defRPr/>
            </a:pPr>
            <a:fld id="{F5EDC57D-F690-4779-B377-E92C3AAD5D98}" type="slidenum">
              <a:rPr lang="en-US"/>
              <a:pPr>
                <a:defRPr/>
              </a:pPr>
              <a:t>‹#›</a:t>
            </a:fld>
            <a:endParaRPr lang="en-US"/>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58910763-2945-4E5A-A282-606DCE869FF8}" type="slidenum">
              <a:rPr lang="en-US"/>
              <a:pPr>
                <a:defRPr/>
              </a:pPr>
              <a:t>‹#›</a:t>
            </a:fld>
            <a:endParaRPr lang="en-US"/>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5F62B5E8-3C5E-47E5-A875-9D9A840A07C5}" type="slidenum">
              <a:rPr lang="en-US"/>
              <a:pPr>
                <a:defRPr/>
              </a:pPr>
              <a:t>‹#›</a:t>
            </a:fld>
            <a:endParaRPr lang="en-US"/>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CED6DC06-33ED-4D0E-A1E7-66660967A4BC}" type="slidenum">
              <a:rPr lang="en-US"/>
              <a:pPr>
                <a:defRPr/>
              </a:pPr>
              <a:t>‹#›</a:t>
            </a:fld>
            <a:endParaRPr lang="en-US"/>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3" y="390525"/>
            <a:ext cx="2925762" cy="83216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24888" cy="832167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F124C3A0-52C7-4E36-ACC9-FA94F04B40A8}" type="slidenum">
              <a:rPr lang="en-US"/>
              <a:pPr>
                <a:defRPr/>
              </a:pPr>
              <a:t>‹#›</a:t>
            </a:fld>
            <a:endParaRPr lang="en-US"/>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3D80978-3AA6-4C46-8F69-A940A0E7129A}" type="slidenum">
              <a:rPr lang="en-US"/>
              <a:pPr>
                <a:defRPr/>
              </a:pPr>
              <a:t>‹#›</a:t>
            </a:fld>
            <a:endParaRPr lang="en-US"/>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7FF7949-E707-4DD2-8D39-1FCAA39EDE44}" type="slidenum">
              <a:rPr lang="en-US"/>
              <a:pPr>
                <a:defRPr/>
              </a:pPr>
              <a:t>‹#›</a:t>
            </a:fld>
            <a:endParaRPr lang="en-US"/>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8109B8C3-B72C-4E3F-A3A8-B7E4B2F3B6D4}" type="slidenum">
              <a:rPr lang="en-US"/>
              <a:pPr>
                <a:defRPr/>
              </a:pPr>
              <a:t>‹#›</a:t>
            </a:fld>
            <a:endParaRPr lang="en-US"/>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579880BA-1905-47B7-A786-937B85EBD578}" type="slidenum">
              <a:rPr lang="en-US"/>
              <a:pPr>
                <a:defRPr/>
              </a:pPr>
              <a:t>‹#›</a:t>
            </a:fld>
            <a:endParaRPr lang="en-US"/>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7135FD55-475E-4B5E-B65A-600AE33718F2}" type="slidenum">
              <a:rPr lang="en-US"/>
              <a:pPr>
                <a:defRPr/>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EE3E66EF-4EAC-4221-AD66-B7FD3D345116}"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11358EF0-C921-494C-B1FE-27CB9CA33009}" type="slidenum">
              <a:rPr lang="en-US"/>
              <a:pPr>
                <a:defRPr/>
              </a:pPr>
              <a:t>‹#›</a:t>
            </a:fld>
            <a:endParaRPr lang="en-US"/>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DC59E300-DD93-4C6E-AF44-78F3A8108C9A}" type="slidenum">
              <a:rPr lang="en-US"/>
              <a:pPr>
                <a:defRPr/>
              </a:pPr>
              <a:t>‹#›</a:t>
            </a:fld>
            <a:endParaRPr lang="en-US"/>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79D159F3-C464-4E08-AA15-F56D602E4C2C}" type="slidenum">
              <a:rPr lang="en-US"/>
              <a:pPr>
                <a:defRPr/>
              </a:pPr>
              <a:t>‹#›</a:t>
            </a:fld>
            <a:endParaRPr lang="en-US"/>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858220F3-87F5-4420-843F-6483EFEBE609}" type="slidenum">
              <a:rPr lang="en-US"/>
              <a:pPr>
                <a:defRPr/>
              </a:pPr>
              <a:t>‹#›</a:t>
            </a:fld>
            <a:endParaRPr lang="en-US"/>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E70D54D-6ECD-4A7F-A84C-DDFDACA14AC3}" type="slidenum">
              <a:rPr lang="en-US"/>
              <a:pPr>
                <a:defRPr/>
              </a:pPr>
              <a:t>‹#›</a:t>
            </a:fld>
            <a:endParaRPr lang="en-US"/>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F0FF5FD-435F-42B9-8FED-576493270956}" type="slidenum">
              <a:rPr lang="en-US"/>
              <a:pPr>
                <a:defRPr/>
              </a:pPr>
              <a:t>‹#›</a:t>
            </a:fld>
            <a:endParaRPr lang="en-US"/>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6ED18126-05C4-46D4-B78C-4F2AA90C0BE3}" type="slidenum">
              <a:rPr lang="en-US"/>
              <a:pPr>
                <a:defRPr/>
              </a:pPr>
              <a:t>‹#›</a:t>
            </a:fld>
            <a:endParaRPr lang="en-US"/>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90C4F42-073D-4A03-B74F-5BCFDED0130B}" type="slidenum">
              <a:rPr lang="en-US"/>
              <a:pPr>
                <a:defRPr/>
              </a:pPr>
              <a:t>‹#›</a:t>
            </a:fld>
            <a:endParaRPr lang="en-US"/>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7488A29F-165F-4E85-9CD1-E7A0E73209A0}" type="slidenum">
              <a:rPr lang="en-US"/>
              <a:pPr>
                <a:defRPr/>
              </a:pPr>
              <a:t>‹#›</a:t>
            </a:fld>
            <a:endParaRPr lang="en-US"/>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AC6D40D8-0A38-406F-A485-E441145A4999}" type="slidenum">
              <a:rPr lang="en-US"/>
              <a:pPr>
                <a:defRPr/>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977C699A-6728-4A06-8699-62492589D9C7}"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866E45E4-73F2-4770-9B45-110343AE8D86}" type="slidenum">
              <a:rPr lang="en-US"/>
              <a:pPr>
                <a:defRPr/>
              </a:pPr>
              <a:t>‹#›</a:t>
            </a:fld>
            <a:endParaRPr lang="en-US"/>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11C3DEFA-755F-402C-B6CD-41FE57E6D504}" type="slidenum">
              <a:rPr lang="en-US"/>
              <a:pPr>
                <a:defRPr/>
              </a:pPr>
              <a:t>‹#›</a:t>
            </a:fld>
            <a:endParaRPr lang="en-US"/>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E898E5CD-D8FE-44D0-9F48-A48CFE80EF9F}" type="slidenum">
              <a:rPr lang="en-US"/>
              <a:pPr>
                <a:defRPr/>
              </a:pPr>
              <a:t>‹#›</a:t>
            </a:fld>
            <a:endParaRPr lang="en-US"/>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AF43015-F8D2-4D91-8428-92FCE67354AF}" type="slidenum">
              <a:rPr lang="en-US"/>
              <a:pPr>
                <a:defRPr/>
              </a:pPr>
              <a:t>‹#›</a:t>
            </a:fld>
            <a:endParaRPr lang="en-US"/>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E6DD0B02-2B93-41D6-AEA1-664261216804}" type="slidenum">
              <a:rPr lang="en-US"/>
              <a:pPr>
                <a:defRPr/>
              </a:pPr>
              <a:t>‹#›</a:t>
            </a:fld>
            <a:endParaRPr lang="en-US"/>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61493AB5-F2D6-4EBB-AC67-86E55DDE88EA}" type="slidenum">
              <a:rPr lang="en-US"/>
              <a:pPr>
                <a:defRPr/>
              </a:pPr>
              <a:t>‹#›</a:t>
            </a:fld>
            <a:endParaRPr lang="en-US"/>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58FCB17-B687-4512-89AE-C97047E219AD}" type="slidenum">
              <a:rPr lang="en-US"/>
              <a:pPr>
                <a:defRPr/>
              </a:pPr>
              <a:t>‹#›</a:t>
            </a:fld>
            <a:endParaRPr lang="en-US"/>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E9BCE409-BBDA-4138-898E-9FD3C55F8CC3}" type="slidenum">
              <a:rPr lang="en-US"/>
              <a:pPr>
                <a:defRPr/>
              </a:pPr>
              <a:t>‹#›</a:t>
            </a:fld>
            <a:endParaRPr lang="en-US"/>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0162926-C326-41CA-A94C-A6194442D05E}" type="slidenum">
              <a:rPr lang="en-US"/>
              <a:pPr>
                <a:defRPr/>
              </a:pPr>
              <a:t>‹#›</a:t>
            </a:fld>
            <a:endParaRPr lang="en-US"/>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6F6E67CB-A430-4469-9DDB-8D8AD3A59E8D}"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65C712B7-74A6-4BA2-93FE-82CC4178B313}"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33D94935-AB38-4564-B730-2DDCB805546D}"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CF8B3550-C7C5-4566-B8CF-5A8B46A66A07}" type="slidenum">
              <a:rPr lang="en-US"/>
              <a:pPr>
                <a:defRPr/>
              </a:pPr>
              <a:t>‹#›</a:t>
            </a:fld>
            <a:endParaRPr lang="en-US"/>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143874F9-B056-4524-8E53-AE53F9E8BF02}" type="slidenum">
              <a:rPr lang="en-US"/>
              <a:pPr>
                <a:defRPr/>
              </a:pPr>
              <a:t>‹#›</a:t>
            </a:fld>
            <a:endParaRPr lang="en-US"/>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AB4B85EB-5F65-422E-BDB0-96243BDFB125}" type="slidenum">
              <a:rPr lang="en-US"/>
              <a:pPr>
                <a:defRPr/>
              </a:pPr>
              <a:t>‹#›</a:t>
            </a:fld>
            <a:endParaRPr lang="en-US"/>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89E1674E-FA72-4A62-A0FA-06E0EFFECEB8}" type="slidenum">
              <a:rPr lang="en-US"/>
              <a:pPr>
                <a:defRPr/>
              </a:pPr>
              <a:t>‹#›</a:t>
            </a:fld>
            <a:endParaRPr lang="en-US"/>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460C787E-E52D-4151-93A2-34E437641F11}" type="slidenum">
              <a:rPr lang="en-US"/>
              <a:pPr>
                <a:defRPr/>
              </a:pPr>
              <a:t>‹#›</a:t>
            </a:fld>
            <a:endParaRPr lang="en-US"/>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E4E1F7BC-B1A0-41D8-BA3C-CBE7C15E4A2C}" type="slidenum">
              <a:rPr lang="en-US"/>
              <a:pPr>
                <a:defRPr/>
              </a:pPr>
              <a:t>‹#›</a:t>
            </a:fld>
            <a:endParaRPr lang="en-US"/>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EF7EE75-17A9-4A16-A8EC-8B9EA248DBF8}" type="slidenum">
              <a:rPr lang="en-US"/>
              <a:pPr>
                <a:defRPr/>
              </a:pPr>
              <a:t>‹#›</a:t>
            </a:fld>
            <a:endParaRPr lang="en-US"/>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EE57D624-ABA6-4B96-B5C6-D2F124279BDF}" type="slidenum">
              <a:rPr lang="en-US"/>
              <a:pPr>
                <a:defRPr/>
              </a:pPr>
              <a:t>‹#›</a:t>
            </a:fld>
            <a:endParaRPr lang="en-US"/>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41AD89E-B547-4C98-858B-6A14403BCA01}" type="slidenum">
              <a:rPr lang="en-US"/>
              <a:pPr>
                <a:defRPr/>
              </a:pPr>
              <a:t>‹#›</a:t>
            </a:fld>
            <a:endParaRPr lang="en-US"/>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0AEA99D-E121-4AB6-B557-40FCE11A9E39}" type="slidenum">
              <a:rPr lang="en-US"/>
              <a:pPr>
                <a:defRPr/>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C574883F-DB65-40CB-8E77-CC41B31E8612}"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AAE62CCA-EFC8-45B6-8A47-4A6A9584BADC}" type="slidenum">
              <a:rPr lang="en-US"/>
              <a:pPr>
                <a:defRPr/>
              </a:pPr>
              <a:t>‹#›</a:t>
            </a:fld>
            <a:endParaRPr lang="en-US"/>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C96BA81E-AF47-4A95-86E7-526AF5CD8D03}" type="slidenum">
              <a:rPr lang="en-US"/>
              <a:pPr>
                <a:defRPr/>
              </a:pPr>
              <a:t>‹#›</a:t>
            </a:fld>
            <a:endParaRPr lang="en-US"/>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A50AC5C2-D5A6-4C85-AFCC-7ADB2A5CBCF1}" type="slidenum">
              <a:rPr lang="en-US"/>
              <a:pPr>
                <a:defRPr/>
              </a:pPr>
              <a:t>‹#›</a:t>
            </a:fld>
            <a:endParaRPr lang="en-US"/>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216EE2C1-2341-4B4E-8B1B-4979181F10B5}" type="slidenum">
              <a:rPr lang="en-US"/>
              <a:pPr>
                <a:defRPr/>
              </a:pPr>
              <a:t>‹#›</a:t>
            </a:fld>
            <a:endParaRPr lang="en-US"/>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72B7C0B9-9CE7-4E40-9B24-464DA80CA49E}" type="slidenum">
              <a:rPr lang="en-US"/>
              <a:pPr>
                <a:defRPr/>
              </a:pPr>
              <a:t>‹#›</a:t>
            </a:fld>
            <a:endParaRPr lang="en-US"/>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CA643C7-856C-4E96-87DE-5DEBC505D5CB}" type="slidenum">
              <a:rPr lang="en-US"/>
              <a:pPr>
                <a:defRPr/>
              </a:pPr>
              <a:t>‹#›</a:t>
            </a:fld>
            <a:endParaRPr lang="en-US"/>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91F5525-7307-45E5-9E75-F2B5E192B21B}" type="slidenum">
              <a:rPr lang="en-US"/>
              <a:pPr>
                <a:defRPr/>
              </a:pPr>
              <a:t>‹#›</a:t>
            </a:fld>
            <a:endParaRPr lang="en-US"/>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536D3A0-5A08-424F-84AC-508DED4BBA60}" type="slidenum">
              <a:rPr lang="en-US"/>
              <a:pPr>
                <a:defRPr/>
              </a:pPr>
              <a:t>‹#›</a:t>
            </a:fld>
            <a:endParaRPr lang="en-US"/>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DC7E6692-D2B5-48A8-B750-447993637299}" type="slidenum">
              <a:rPr lang="en-US"/>
              <a:pPr>
                <a:defRPr/>
              </a:pPr>
              <a:t>‹#›</a:t>
            </a:fld>
            <a:endParaRPr 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2"/>
            <a:ext cx="9102726" cy="2492375"/>
          </a:xfrm>
          <a:prstGeom prst="rect">
            <a:avLst/>
          </a:prstGeom>
        </p:spPr>
        <p:txBody>
          <a:bodyPr lIns="91415" tIns="45708" rIns="91415" bIns="45708"/>
          <a:lstStyle>
            <a:lvl1pPr marL="0" indent="0" algn="ctr">
              <a:buNone/>
              <a:defRPr/>
            </a:lvl1pPr>
            <a:lvl2pPr marL="457082" indent="0" algn="ctr">
              <a:buNone/>
              <a:defRPr/>
            </a:lvl2pPr>
            <a:lvl3pPr marL="914166" indent="0" algn="ctr">
              <a:buNone/>
              <a:defRPr/>
            </a:lvl3pPr>
            <a:lvl4pPr marL="1371248" indent="0" algn="ctr">
              <a:buNone/>
              <a:defRPr/>
            </a:lvl4pPr>
            <a:lvl5pPr marL="1828331" indent="0" algn="ctr">
              <a:buNone/>
              <a:defRPr/>
            </a:lvl5pPr>
            <a:lvl6pPr marL="2285417" indent="0" algn="ctr">
              <a:buNone/>
              <a:defRPr/>
            </a:lvl6pPr>
            <a:lvl7pPr marL="2742497" indent="0" algn="ctr">
              <a:buNone/>
              <a:defRPr/>
            </a:lvl7pPr>
            <a:lvl8pPr marL="3199582" indent="0" algn="ctr">
              <a:buNone/>
              <a:defRPr/>
            </a:lvl8pPr>
            <a:lvl9pPr marL="3656665" indent="0" algn="ctr">
              <a:buNone/>
              <a:defRPr/>
            </a:lvl9pPr>
          </a:lstStyle>
          <a:p>
            <a:r>
              <a:rPr lang="ru-RU" smtClean="0"/>
              <a:t>Образец подзаголовка</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B9566781-EA77-434E-ACCF-E3E11FCB0A84}" type="slidenum">
              <a:rPr lang="en-US"/>
              <a:pPr>
                <a:defRPr/>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5D98242-52BF-4A13-B207-6C1145B2932A}"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6" y="2276482"/>
            <a:ext cx="11703050" cy="6435725"/>
          </a:xfrm>
          <a:prstGeom prst="rect">
            <a:avLst/>
          </a:prstGeom>
        </p:spPr>
        <p:txBody>
          <a:bodyPr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46C78DD4-ED22-47F7-929E-A9BF7BBFFE85}" type="slidenum">
              <a:rPr lang="en-US"/>
              <a:pPr>
                <a:defRPr/>
              </a:pPr>
              <a:t>‹#›</a:t>
            </a:fld>
            <a:endParaRPr 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a:prstGeom prst="rect">
            <a:avLst/>
          </a:prstGeom>
        </p:spPr>
        <p:txBody>
          <a:bodyPr lIns="91415" tIns="45708" rIns="91415" bIns="45708" anchor="b"/>
          <a:lstStyle>
            <a:lvl1pPr marL="0" indent="0">
              <a:buNone/>
              <a:defRPr sz="2000"/>
            </a:lvl1pPr>
            <a:lvl2pPr marL="457082" indent="0">
              <a:buNone/>
              <a:defRPr sz="1800"/>
            </a:lvl2pPr>
            <a:lvl3pPr marL="914166" indent="0">
              <a:buNone/>
              <a:defRPr sz="1600"/>
            </a:lvl3pPr>
            <a:lvl4pPr marL="1371248" indent="0">
              <a:buNone/>
              <a:defRPr sz="1400"/>
            </a:lvl4pPr>
            <a:lvl5pPr marL="1828331" indent="0">
              <a:buNone/>
              <a:defRPr sz="1400"/>
            </a:lvl5pPr>
            <a:lvl6pPr marL="2285417" indent="0">
              <a:buNone/>
              <a:defRPr sz="1400"/>
            </a:lvl6pPr>
            <a:lvl7pPr marL="2742497" indent="0">
              <a:buNone/>
              <a:defRPr sz="1400"/>
            </a:lvl7pPr>
            <a:lvl8pPr marL="3199582" indent="0">
              <a:buNone/>
              <a:defRPr sz="1400"/>
            </a:lvl8pPr>
            <a:lvl9pPr marL="3656665" indent="0">
              <a:buNone/>
              <a:defRPr sz="1400"/>
            </a:lvl9pPr>
          </a:lstStyle>
          <a:p>
            <a:pPr lvl="0"/>
            <a:r>
              <a:rPr lang="ru-RU" smtClean="0"/>
              <a:t>Образец текста</a:t>
            </a:r>
          </a:p>
        </p:txBody>
      </p:sp>
      <p:sp>
        <p:nvSpPr>
          <p:cNvPr id="4" name="Text Box 15"/>
          <p:cNvSpPr txBox="1">
            <a:spLocks noGrp="1" noChangeArrowheads="1"/>
          </p:cNvSpPr>
          <p:nvPr>
            <p:ph type="sldNum" sz="quarter" idx="10"/>
          </p:nvPr>
        </p:nvSpPr>
        <p:spPr>
          <a:ln/>
        </p:spPr>
        <p:txBody>
          <a:bodyPr/>
          <a:lstStyle>
            <a:lvl1pPr>
              <a:defRPr/>
            </a:lvl1pPr>
          </a:lstStyle>
          <a:p>
            <a:pPr>
              <a:defRPr/>
            </a:pPr>
            <a:fld id="{DA6202EB-E241-4B84-90FA-D795D5F6F56A}" type="slidenum">
              <a:rPr lang="en-US"/>
              <a:pPr>
                <a:defRPr/>
              </a:pPr>
              <a:t>‹#›</a:t>
            </a:fld>
            <a:endParaRPr lang="en-US"/>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8" y="2276482"/>
            <a:ext cx="5775324" cy="6435725"/>
          </a:xfrm>
          <a:prstGeom prst="rect">
            <a:avLst/>
          </a:prstGeom>
        </p:spPr>
        <p:txBody>
          <a:bodyPr lIns="91415" tIns="45708" rIns="91415" bIns="457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2" y="2276482"/>
            <a:ext cx="5775324" cy="6435725"/>
          </a:xfrm>
          <a:prstGeom prst="rect">
            <a:avLst/>
          </a:prstGeom>
        </p:spPr>
        <p:txBody>
          <a:bodyPr lIns="91415" tIns="45708" rIns="91415" bIns="457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5"/>
          <p:cNvSpPr txBox="1">
            <a:spLocks noGrp="1" noChangeArrowheads="1"/>
          </p:cNvSpPr>
          <p:nvPr>
            <p:ph type="sldNum" sz="quarter" idx="10"/>
          </p:nvPr>
        </p:nvSpPr>
        <p:spPr>
          <a:ln/>
        </p:spPr>
        <p:txBody>
          <a:bodyPr/>
          <a:lstStyle>
            <a:lvl1pPr>
              <a:defRPr/>
            </a:lvl1pPr>
          </a:lstStyle>
          <a:p>
            <a:pPr>
              <a:defRPr/>
            </a:pPr>
            <a:fld id="{CE72E6AC-EDC8-4B83-82C6-AE225CB19D50}" type="slidenum">
              <a:rPr lang="en-US"/>
              <a:pPr>
                <a:defRPr/>
              </a:pPr>
              <a:t>‹#›</a:t>
            </a:fld>
            <a:endParaRPr 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a:prstGeom prst="rect">
            <a:avLst/>
          </a:prstGeom>
        </p:spPr>
        <p:txBody>
          <a:bodyPr lIns="91415" tIns="45708" rIns="91415" bIns="45708"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a:prstGeom prst="rect">
            <a:avLst/>
          </a:prstGeom>
        </p:spPr>
        <p:txBody>
          <a:bodyPr lIns="91415" tIns="45708" rIns="91415" bIns="457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a:prstGeom prst="rect">
            <a:avLst/>
          </a:prstGeom>
        </p:spPr>
        <p:txBody>
          <a:bodyPr lIns="91415" tIns="45708" rIns="91415" bIns="45708"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a:prstGeom prst="rect">
            <a:avLst/>
          </a:prstGeom>
        </p:spPr>
        <p:txBody>
          <a:bodyPr lIns="91415" tIns="45708" rIns="91415" bIns="457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5"/>
          <p:cNvSpPr txBox="1">
            <a:spLocks noGrp="1" noChangeArrowheads="1"/>
          </p:cNvSpPr>
          <p:nvPr>
            <p:ph type="sldNum" sz="quarter" idx="10"/>
          </p:nvPr>
        </p:nvSpPr>
        <p:spPr>
          <a:ln/>
        </p:spPr>
        <p:txBody>
          <a:bodyPr/>
          <a:lstStyle>
            <a:lvl1pPr>
              <a:defRPr/>
            </a:lvl1pPr>
          </a:lstStyle>
          <a:p>
            <a:pPr>
              <a:defRPr/>
            </a:pPr>
            <a:fld id="{D9D88F54-0454-4C56-8926-84D7986B8581}" type="slidenum">
              <a:rPr lang="en-US"/>
              <a:pPr>
                <a:defRPr/>
              </a:pPr>
              <a:t>‹#›</a:t>
            </a:fld>
            <a:endParaRPr 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5"/>
          <p:cNvSpPr txBox="1">
            <a:spLocks noGrp="1" noChangeArrowheads="1"/>
          </p:cNvSpPr>
          <p:nvPr>
            <p:ph type="sldNum" sz="quarter" idx="10"/>
          </p:nvPr>
        </p:nvSpPr>
        <p:spPr>
          <a:ln/>
        </p:spPr>
        <p:txBody>
          <a:bodyPr/>
          <a:lstStyle>
            <a:lvl1pPr>
              <a:defRPr/>
            </a:lvl1pPr>
          </a:lstStyle>
          <a:p>
            <a:pPr>
              <a:defRPr/>
            </a:pPr>
            <a:fld id="{09916814-A6EC-4547-B5CC-89AA5B43E76F}" type="slidenum">
              <a:rPr lang="en-US"/>
              <a:pPr>
                <a:defRPr/>
              </a:pPr>
              <a:t>‹#›</a:t>
            </a:fld>
            <a:endParaRPr lang="en-US"/>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5"/>
          <p:cNvSpPr txBox="1">
            <a:spLocks noGrp="1" noChangeArrowheads="1"/>
          </p:cNvSpPr>
          <p:nvPr>
            <p:ph type="sldNum" sz="quarter" idx="10"/>
          </p:nvPr>
        </p:nvSpPr>
        <p:spPr>
          <a:ln/>
        </p:spPr>
        <p:txBody>
          <a:bodyPr/>
          <a:lstStyle>
            <a:lvl1pPr>
              <a:defRPr/>
            </a:lvl1pPr>
          </a:lstStyle>
          <a:p>
            <a:pPr>
              <a:defRPr/>
            </a:pPr>
            <a:fld id="{F3C69674-7F02-4254-B0B9-E072BF5F5A7E}" type="slidenum">
              <a:rPr lang="en-US"/>
              <a:pPr>
                <a:defRPr/>
              </a:pPr>
              <a:t>‹#›</a:t>
            </a:fld>
            <a:endParaRPr lang="en-US"/>
          </a:p>
        </p:txBody>
      </p:sp>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2" y="388946"/>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a:prstGeom prst="rect">
            <a:avLst/>
          </a:prstGeom>
        </p:spPr>
        <p:txBody>
          <a:bodyPr lIns="91415" tIns="45708" rIns="91415" bIns="4570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2" y="2041526"/>
            <a:ext cx="4278313" cy="6670674"/>
          </a:xfrm>
          <a:prstGeom prst="rect">
            <a:avLst/>
          </a:prstGeom>
        </p:spPr>
        <p:txBody>
          <a:bodyPr lIns="91415" tIns="45708" rIns="91415" bIns="45708"/>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144AA0E4-9735-45A9-8B69-5066FA9B2677}" type="slidenum">
              <a:rPr lang="en-US"/>
              <a:pPr>
                <a:defRPr/>
              </a:pPr>
              <a:t>‹#›</a:t>
            </a:fld>
            <a:endParaRPr lang="en-US"/>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2" y="6827839"/>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2" y="871538"/>
            <a:ext cx="7802563" cy="5851526"/>
          </a:xfrm>
          <a:prstGeom prst="rect">
            <a:avLst/>
          </a:prstGeom>
        </p:spPr>
        <p:txBody>
          <a:bodyPr lIns="91415" tIns="45708" rIns="91415" bIns="45708"/>
          <a:lstStyle>
            <a:lvl1pPr marL="0" indent="0">
              <a:buNone/>
              <a:defRPr sz="3100"/>
            </a:lvl1pPr>
            <a:lvl2pPr marL="457082" indent="0">
              <a:buNone/>
              <a:defRPr sz="2800"/>
            </a:lvl2pPr>
            <a:lvl3pPr marL="914166" indent="0">
              <a:buNone/>
              <a:defRPr sz="2400"/>
            </a:lvl3pPr>
            <a:lvl4pPr marL="1371248" indent="0">
              <a:buNone/>
              <a:defRPr sz="2000"/>
            </a:lvl4pPr>
            <a:lvl5pPr marL="1828331" indent="0">
              <a:buNone/>
              <a:defRPr sz="2000"/>
            </a:lvl5pPr>
            <a:lvl6pPr marL="2285417" indent="0">
              <a:buNone/>
              <a:defRPr sz="2000"/>
            </a:lvl6pPr>
            <a:lvl7pPr marL="2742497" indent="0">
              <a:buNone/>
              <a:defRPr sz="2000"/>
            </a:lvl7pPr>
            <a:lvl8pPr marL="3199582" indent="0">
              <a:buNone/>
              <a:defRPr sz="2000"/>
            </a:lvl8pPr>
            <a:lvl9pPr marL="3656665"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2" y="7634290"/>
            <a:ext cx="7802563" cy="1144587"/>
          </a:xfrm>
          <a:prstGeom prst="rect">
            <a:avLst/>
          </a:prstGeom>
        </p:spPr>
        <p:txBody>
          <a:bodyPr lIns="91415" tIns="45708" rIns="91415" bIns="45708"/>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B5A72B1E-E825-4C5C-9B02-BB87FDBBBC51}" type="slidenum">
              <a:rPr lang="en-US"/>
              <a:pPr>
                <a:defRPr/>
              </a:pPr>
              <a:t>‹#›</a:t>
            </a:fld>
            <a:endParaRPr lang="en-US"/>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6" y="2276482"/>
            <a:ext cx="11703050" cy="6435725"/>
          </a:xfrm>
          <a:prstGeom prst="rect">
            <a:avLst/>
          </a:prstGeom>
        </p:spPr>
        <p:txBody>
          <a:bodyPr vert="eaVert"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AF202725-6F4B-4D47-AD81-437A7043892E}" type="slidenum">
              <a:rPr lang="en-US"/>
              <a:pPr>
                <a:defRPr/>
              </a:pPr>
              <a:t>‹#›</a:t>
            </a:fld>
            <a:endParaRPr lang="en-US"/>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799" y="1079501"/>
            <a:ext cx="2946401" cy="76327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1"/>
            <a:ext cx="8686800" cy="7632700"/>
          </a:xfrm>
          <a:prstGeom prst="rect">
            <a:avLst/>
          </a:prstGeom>
        </p:spPr>
        <p:txBody>
          <a:bodyPr vert="eaVert"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5AF5186D-7A2F-488D-9444-FFF3227106D5}" type="slidenum">
              <a:rPr lang="en-US"/>
              <a:pPr>
                <a:defRPr/>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87973AF-2A6D-43F0-BB49-44D52E595F8B}"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2"/>
            <a:ext cx="9102726" cy="2492375"/>
          </a:xfrm>
        </p:spPr>
        <p:txBody>
          <a:bodyPr/>
          <a:lstStyle>
            <a:lvl1pPr marL="0" indent="0" algn="ctr">
              <a:buNone/>
              <a:defRPr/>
            </a:lvl1pPr>
            <a:lvl2pPr marL="457082" indent="0" algn="ctr">
              <a:buNone/>
              <a:defRPr/>
            </a:lvl2pPr>
            <a:lvl3pPr marL="914166" indent="0" algn="ctr">
              <a:buNone/>
              <a:defRPr/>
            </a:lvl3pPr>
            <a:lvl4pPr marL="1371248" indent="0" algn="ctr">
              <a:buNone/>
              <a:defRPr/>
            </a:lvl4pPr>
            <a:lvl5pPr marL="1828331" indent="0" algn="ctr">
              <a:buNone/>
              <a:defRPr/>
            </a:lvl5pPr>
            <a:lvl6pPr marL="2285417" indent="0" algn="ctr">
              <a:buNone/>
              <a:defRPr/>
            </a:lvl6pPr>
            <a:lvl7pPr marL="2742497" indent="0" algn="ctr">
              <a:buNone/>
              <a:defRPr/>
            </a:lvl7pPr>
            <a:lvl8pPr marL="3199582" indent="0" algn="ctr">
              <a:buNone/>
              <a:defRPr/>
            </a:lvl8pPr>
            <a:lvl9pPr marL="3656665"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96DF9DE5-3195-492E-94F5-2DE1065BF8DD}" type="slidenum">
              <a:rPr lang="en-US"/>
              <a:pPr>
                <a:defRPr/>
              </a:pPr>
              <a:t>‹#›</a:t>
            </a:fld>
            <a:endParaRPr lang="en-US"/>
          </a:p>
        </p:txBody>
      </p:sp>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21E06DE9-3A45-455D-A55A-876F76D2E4AB}" type="slidenum">
              <a:rPr lang="en-US"/>
              <a:pPr>
                <a:defRPr/>
              </a:pPr>
              <a:t>‹#›</a:t>
            </a:fld>
            <a:endParaRPr lang="en-US"/>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082" indent="0">
              <a:buNone/>
              <a:defRPr sz="1800"/>
            </a:lvl2pPr>
            <a:lvl3pPr marL="914166" indent="0">
              <a:buNone/>
              <a:defRPr sz="1600"/>
            </a:lvl3pPr>
            <a:lvl4pPr marL="1371248" indent="0">
              <a:buNone/>
              <a:defRPr sz="1400"/>
            </a:lvl4pPr>
            <a:lvl5pPr marL="1828331" indent="0">
              <a:buNone/>
              <a:defRPr sz="1400"/>
            </a:lvl5pPr>
            <a:lvl6pPr marL="2285417" indent="0">
              <a:buNone/>
              <a:defRPr sz="1400"/>
            </a:lvl6pPr>
            <a:lvl7pPr marL="2742497" indent="0">
              <a:buNone/>
              <a:defRPr sz="1400"/>
            </a:lvl7pPr>
            <a:lvl8pPr marL="3199582" indent="0">
              <a:buNone/>
              <a:defRPr sz="1400"/>
            </a:lvl8pPr>
            <a:lvl9pPr marL="3656665"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6026EDBE-D005-4DE2-9E98-CCB934C28B65}" type="slidenum">
              <a:rPr lang="en-US"/>
              <a:pPr>
                <a:defRPr/>
              </a:pPr>
              <a:t>‹#›</a:t>
            </a:fld>
            <a:endParaRPr lang="en-US"/>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7" y="3289300"/>
            <a:ext cx="3397249" cy="5511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159257" y="3289300"/>
            <a:ext cx="3397249" cy="5511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4D28BFAF-9FEC-4596-94CA-FCCBD8899653}" type="slidenum">
              <a:rPr lang="en-US"/>
              <a:pPr>
                <a:defRPr/>
              </a:pPr>
              <a:t>‹#›</a:t>
            </a:fld>
            <a:endParaRPr lang="en-US"/>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A037EB0A-AC2F-4E01-9DAE-996171BDB1FB}" type="slidenum">
              <a:rPr lang="en-US"/>
              <a:pPr>
                <a:defRPr/>
              </a:pPr>
              <a:t>‹#›</a:t>
            </a:fld>
            <a:endParaRPr lang="en-US"/>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691A6617-FF5A-428B-90F7-90B6B7BFECAD}" type="slidenum">
              <a:rPr lang="en-US"/>
              <a:pPr>
                <a:defRPr/>
              </a:pPr>
              <a:t>‹#›</a:t>
            </a:fld>
            <a:endParaRPr lang="en-US"/>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B1544189-477A-4822-ACBE-33C87D698D88}" type="slidenum">
              <a:rPr lang="en-US"/>
              <a:pPr>
                <a:defRPr/>
              </a:pPr>
              <a:t>‹#›</a:t>
            </a:fld>
            <a:endParaRPr lang="en-US"/>
          </a:p>
        </p:txBody>
      </p:sp>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2" y="388946"/>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2" y="2041526"/>
            <a:ext cx="4278313" cy="6670674"/>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29C1A6F8-CC4F-40FA-B374-7CA4EEB3A2A4}" type="slidenum">
              <a:rPr lang="en-US"/>
              <a:pPr>
                <a:defRPr/>
              </a:pPr>
              <a:t>‹#›</a:t>
            </a:fld>
            <a:endParaRPr lang="en-US"/>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2" y="6827839"/>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2" y="871538"/>
            <a:ext cx="7802563" cy="5851526"/>
          </a:xfrm>
        </p:spPr>
        <p:txBody>
          <a:bodyPr/>
          <a:lstStyle>
            <a:lvl1pPr marL="0" indent="0">
              <a:buNone/>
              <a:defRPr sz="3100"/>
            </a:lvl1pPr>
            <a:lvl2pPr marL="457082" indent="0">
              <a:buNone/>
              <a:defRPr sz="2800"/>
            </a:lvl2pPr>
            <a:lvl3pPr marL="914166" indent="0">
              <a:buNone/>
              <a:defRPr sz="2400"/>
            </a:lvl3pPr>
            <a:lvl4pPr marL="1371248" indent="0">
              <a:buNone/>
              <a:defRPr sz="2000"/>
            </a:lvl4pPr>
            <a:lvl5pPr marL="1828331" indent="0">
              <a:buNone/>
              <a:defRPr sz="2000"/>
            </a:lvl5pPr>
            <a:lvl6pPr marL="2285417" indent="0">
              <a:buNone/>
              <a:defRPr sz="2000"/>
            </a:lvl6pPr>
            <a:lvl7pPr marL="2742497" indent="0">
              <a:buNone/>
              <a:defRPr sz="2000"/>
            </a:lvl7pPr>
            <a:lvl8pPr marL="3199582" indent="0">
              <a:buNone/>
              <a:defRPr sz="2000"/>
            </a:lvl8pPr>
            <a:lvl9pPr marL="3656665"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2" y="7634290"/>
            <a:ext cx="7802563" cy="1144587"/>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4D17F9CB-17A9-4AED-A2A9-4CD130A748B2}" type="slidenum">
              <a:rPr lang="en-US"/>
              <a:pPr>
                <a:defRPr/>
              </a:pPr>
              <a:t>‹#›</a:t>
            </a:fld>
            <a:endParaRPr lang="en-US"/>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A6417EBF-7CF2-43AB-B80B-8833C3A8E0FE}" type="slidenum">
              <a:rPr lang="en-US"/>
              <a:pPr>
                <a:defRPr/>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C578DAF-1704-4156-B110-1B135F58F69E}" type="slidenum">
              <a:rPr lang="en-US"/>
              <a:pPr>
                <a:defRPr/>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799" y="1079499"/>
            <a:ext cx="2946401" cy="7721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499"/>
            <a:ext cx="8686800" cy="7721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8CF41915-1620-4FF5-8FB7-FDCD503FD7FE}" type="slidenum">
              <a:rPr lang="en-US"/>
              <a:pPr>
                <a:defRPr/>
              </a:pPr>
              <a:t>‹#›</a:t>
            </a:fld>
            <a:endParaRPr lang="en-US"/>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1EFCE2E-8CBE-4032-8B4B-49ACB43B9242}"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DF63B09-9B65-4F0A-B8AC-681188197C7D}" type="slidenum">
              <a:rPr lang="en-US"/>
              <a:pPr>
                <a:defRPr/>
              </a:pPr>
              <a:t>‹#›</a:t>
            </a:fld>
            <a:endParaRPr lang="en-US"/>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3C7BDB3-D300-47A8-A925-23C04E043444}"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58275E7-BC5F-46BE-BC3C-9975313C3F0B}" type="slidenum">
              <a:rPr lang="en-US"/>
              <a:pPr>
                <a:defRPr/>
              </a:pPr>
              <a:t>‹#›</a:t>
            </a:fld>
            <a:endParaRPr lang="en-US"/>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663E39C-86B2-4BAD-9AB0-CFF16A75DD0C}"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CBC3E41-2FBF-47E1-8C46-A4F6B3D8AA61}" type="slidenum">
              <a:rPr lang="en-US"/>
              <a:pPr>
                <a:defRPr/>
              </a:pPr>
              <a:t>‹#›</a:t>
            </a:fld>
            <a:endParaRPr lang="en-US"/>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8CB12E8-D9BB-4DC9-BDDE-CCB2ADA1C288}"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0FA60D-C568-4365-94B6-9A28EC8C5E4F}" type="slidenum">
              <a:rPr lang="en-US"/>
              <a:pPr>
                <a:defRPr/>
              </a:pPr>
              <a:t>‹#›</a:t>
            </a:fld>
            <a:endParaRPr 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AA7A5EC-12FF-4CDA-A444-BEEEC08031EC}"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4ED3A30-81CA-4886-A96E-CEEEAFE81EC3}" type="slidenum">
              <a:rPr lang="en-US"/>
              <a:pPr>
                <a:defRPr/>
              </a:pPr>
              <a:t>‹#›</a:t>
            </a:fld>
            <a:endParaRPr 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9D9A2F7-4A2B-46AD-B94F-229ACBE56DDE}"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927BCBC-1F8B-4442-91C7-30C1C47DBC56}" type="slidenum">
              <a:rPr lang="en-US"/>
              <a:pPr>
                <a:defRPr/>
              </a:pPr>
              <a:t>‹#›</a:t>
            </a:fld>
            <a:endParaRPr 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23F1702-F639-4C47-8BA0-223411BB5992}"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0173092-E379-411F-8759-E98366F4224F}" type="slidenum">
              <a:rPr lang="en-US"/>
              <a:pPr>
                <a:defRPr/>
              </a:pPr>
              <a:t>‹#›</a:t>
            </a:fld>
            <a:endParaRPr 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55E0D2D-559C-4533-9441-91B91CD3414E}"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21715F7-96B5-4E7C-9E9B-87EF7BAD9355}" type="slidenum">
              <a:rPr lang="en-US"/>
              <a:pPr>
                <a:defRPr/>
              </a:pPr>
              <a:t>‹#›</a:t>
            </a:fld>
            <a:endParaRPr 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0C1518E-723E-4467-B05E-84B2F536F43C}"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ADF64C4-71B9-4924-818B-5F3205170562}"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32B638CE-E779-4F01-8595-0293170C9930}" type="slidenum">
              <a:rPr lang="en-US"/>
              <a:pPr>
                <a:defRPr/>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62BB62-B9B5-4B6C-93E8-D8A8554BF302}"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896A491-8C6A-4AF5-A020-8B40592004D6}" type="slidenum">
              <a:rPr lang="en-US"/>
              <a:pPr>
                <a:defRPr/>
              </a:pPr>
              <a:t>‹#›</a:t>
            </a:fld>
            <a:endParaRPr lang="en-US"/>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C14E5B-9AEB-4113-B6AA-AD5824ACAD9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3867EB-CF31-40EA-ABC5-F834B8B0615F}" type="slidenum">
              <a:rPr lang="en-US"/>
              <a:pPr>
                <a:defRPr/>
              </a:pPr>
              <a:t>‹#›</a:t>
            </a:fld>
            <a:endParaRPr 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7F923DC-63ED-477D-8D24-B289F0A84B68}"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58CD5EA-F869-44FD-BA08-6A0F1725EB1E}" type="slidenum">
              <a:rPr lang="en-US"/>
              <a:pPr>
                <a:defRPr/>
              </a:pPr>
              <a:t>‹#›</a:t>
            </a:fld>
            <a:endParaRPr lang="en-US"/>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2CD8CF0-CD3D-4DB2-86A6-264F8BE6AE1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AD15B7-234A-4549-803C-0EE67D98A9EA}" type="slidenum">
              <a:rPr lang="en-US"/>
              <a:pPr>
                <a:defRPr/>
              </a:pPr>
              <a:t>‹#›</a:t>
            </a:fld>
            <a:endParaRPr lang="en-US"/>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736B4F9-9225-460D-ADE7-05FC5D060498}"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432F5C2-0F33-45BD-BC50-C88710805C30}" type="slidenum">
              <a:rPr lang="en-US"/>
              <a:pPr>
                <a:defRPr/>
              </a:pPr>
              <a:t>‹#›</a:t>
            </a:fld>
            <a:endParaRPr lang="en-US"/>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EFAF990-53E9-427D-A613-69A2F5957A59}"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AF3A6AC-EEFE-45EA-8981-64EE8B2DD85C}" type="slidenum">
              <a:rPr lang="en-US"/>
              <a:pPr>
                <a:defRPr/>
              </a:pPr>
              <a:t>‹#›</a:t>
            </a:fld>
            <a:endParaRPr lang="en-US"/>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C94DBB3-D1CE-4968-914A-B1B8EB1EA3DD}"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6A26A3E-3CDA-4402-9F7C-4FF6A5C0AE36}" type="slidenum">
              <a:rPr lang="en-US"/>
              <a:pPr>
                <a:defRPr/>
              </a:pPr>
              <a:t>‹#›</a:t>
            </a:fld>
            <a:endParaRPr lang="en-US"/>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E3C9E04-A56B-4DCB-A22A-CB31CB226A6F}"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1604A4E-FD7D-480E-8B97-C69D9D4307CB}" type="slidenum">
              <a:rPr lang="en-US"/>
              <a:pPr>
                <a:defRPr/>
              </a:pPr>
              <a:t>‹#›</a:t>
            </a:fld>
            <a:endParaRPr lang="en-US"/>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CC06E6C-D812-415D-8375-86DF871894C1}"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41DFC29-3DE2-4BD4-844E-1BBB44B61818}" type="slidenum">
              <a:rPr lang="en-US"/>
              <a:pPr>
                <a:defRPr/>
              </a:pPr>
              <a:t>‹#›</a:t>
            </a:fld>
            <a:endParaRPr 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16A7E0A-D868-4EB5-8646-C0511E95DC08}"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D246AD7-D0CF-4865-A46F-84F73C8EFD3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23674A62-1D1B-409B-A9DC-824E534E7F4E}" type="slidenum">
              <a:rPr lang="en-US"/>
              <a:pPr>
                <a:defRPr/>
              </a:pPr>
              <a:t>‹#›</a:t>
            </a:fld>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2D05DC0-F95F-4859-9DBE-640F5BA492C5}"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6BC464D-C058-477B-AFFD-3571D307D8AF}" type="slidenum">
              <a:rPr lang="en-US"/>
              <a:pPr>
                <a:defRPr/>
              </a:pPr>
              <a:t>‹#›</a:t>
            </a:fld>
            <a:endParaRPr lang="en-US"/>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173B7BF-F764-4867-8E85-F7BB24EE7C48}"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7F82BD0-C174-418A-BBCB-CDFF9C737596}" type="slidenum">
              <a:rPr lang="en-US"/>
              <a:pPr>
                <a:defRPr/>
              </a:pPr>
              <a:t>‹#›</a:t>
            </a:fld>
            <a:endParaRPr 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A450499-0DAB-44B3-9584-DBC36C0ECDD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B83A7F5-AB69-410E-8D03-FEC6346AB6B1}" type="slidenum">
              <a:rPr lang="en-US"/>
              <a:pPr>
                <a:defRPr/>
              </a:pPr>
              <a:t>‹#›</a:t>
            </a:fld>
            <a:endParaRPr 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B0795A1-E570-4AAD-A905-39421B0A231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52E1C3-1C04-48AC-8F24-C7E6859DAD5E}" type="slidenum">
              <a:rPr lang="en-US"/>
              <a:pPr>
                <a:defRPr/>
              </a:pPr>
              <a:t>‹#›</a:t>
            </a:fld>
            <a:endParaRPr 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C75EB5C-8B74-40CD-B301-FE839DA7100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8CAE93A-262B-4DF5-B65E-9C205C9FCEEE}" type="slidenum">
              <a:rPr lang="en-US"/>
              <a:pPr>
                <a:defRPr/>
              </a:pPr>
              <a:t>‹#›</a:t>
            </a:fld>
            <a:endParaRPr 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2950E52-288D-4B34-A56C-C3B4545434CB}"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BC13362-496F-425D-BA53-498D8DEF062B}" type="slidenum">
              <a:rPr lang="en-US"/>
              <a:pPr>
                <a:defRPr/>
              </a:pPr>
              <a:t>‹#›</a:t>
            </a:fld>
            <a:endParaRPr 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D969C8-7856-4891-AFBE-CC5B70A0AE0A}"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5762F09-FBFD-4829-AC06-DC2DF71C8A57}" type="slidenum">
              <a:rPr lang="en-US"/>
              <a:pPr>
                <a:defRPr/>
              </a:pPr>
              <a:t>‹#›</a:t>
            </a:fld>
            <a:endParaRPr 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9E96FB1-B59F-4AEC-AAEF-A1A7B9ADE07C}"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707C08D-50A8-4CA3-BDCB-D044663FF3C1}" type="slidenum">
              <a:rPr lang="en-US"/>
              <a:pPr>
                <a:defRPr/>
              </a:pPr>
              <a:t>‹#›</a:t>
            </a:fld>
            <a:endParaRPr lang="en-US"/>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F24D081-DFEA-4779-B0A9-9867DD40DA97}"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8119033-0B00-4ECC-8FCB-51092652A41B}" type="slidenum">
              <a:rPr lang="en-US"/>
              <a:pPr>
                <a:defRPr/>
              </a:pPr>
              <a:t>‹#›</a:t>
            </a:fld>
            <a:endParaRPr lang="en-US"/>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066BC98-8C64-4B68-984E-97541A36D7A4}"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B8FDA5C-E328-44E9-9692-E3BA94B58A6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8"/>
          <p:cNvSpPr txBox="1">
            <a:spLocks noGrp="1" noChangeArrowheads="1"/>
          </p:cNvSpPr>
          <p:nvPr>
            <p:ph type="sldNum" sz="quarter" idx="10"/>
          </p:nvPr>
        </p:nvSpPr>
        <p:spPr>
          <a:ln/>
        </p:spPr>
        <p:txBody>
          <a:bodyPr/>
          <a:lstStyle>
            <a:lvl1pPr>
              <a:defRPr/>
            </a:lvl1pPr>
          </a:lstStyle>
          <a:p>
            <a:pPr>
              <a:defRPr/>
            </a:pPr>
            <a:fld id="{6A6D4289-85B7-4641-A5CD-311DBC87ECE2}" type="slidenum">
              <a:rPr lang="en-US"/>
              <a:pPr>
                <a:defRPr/>
              </a:pPr>
              <a:t>‹#›</a:t>
            </a:fld>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C257175-51E1-4118-B18E-21300EC0BB98}"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43BA5F4-9AED-47AA-924C-BD20CD5053A1}" type="slidenum">
              <a:rPr lang="en-US"/>
              <a:pPr>
                <a:defRPr/>
              </a:pPr>
              <a:t>‹#›</a:t>
            </a:fld>
            <a:endParaRPr lang="en-US"/>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2B788D-ECEF-4A89-BA77-C46950068CB3}"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B9DAB1E-816A-463C-99AD-0E73E972F385}" type="slidenum">
              <a:rPr lang="en-US"/>
              <a:pPr>
                <a:defRPr/>
              </a:pPr>
              <a:t>‹#›</a:t>
            </a:fld>
            <a:endParaRPr lang="en-US"/>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F1A0D18-6341-4931-8951-45ED0FA395C4}"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395897F-A122-4B7E-9164-5A5DB82A6B4B}" type="slidenum">
              <a:rPr lang="en-US"/>
              <a:pPr>
                <a:defRPr/>
              </a:pPr>
              <a:t>‹#›</a:t>
            </a:fld>
            <a:endParaRPr lang="en-US"/>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B2BED1-858C-4822-ACFA-5DEFB8A71F4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B8DD09C-F463-4538-8637-E891263ABF9D}" type="slidenum">
              <a:rPr lang="en-US"/>
              <a:pPr>
                <a:defRPr/>
              </a:pPr>
              <a:t>‹#›</a:t>
            </a:fld>
            <a:endParaRPr lang="en-US"/>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2EF3F05-3EBF-45EE-8739-314E60E3816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B515D8D-32EC-43E1-AD55-62750DDA088E}" type="slidenum">
              <a:rPr lang="en-US"/>
              <a:pPr>
                <a:defRPr/>
              </a:pPr>
              <a:t>‹#›</a:t>
            </a:fld>
            <a:endParaRPr lang="en-US"/>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16426ED-7C58-4EBF-BD28-3EE4442FB32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8EDE816-9098-4689-B2FB-9770BD59B4BD}" type="slidenum">
              <a:rPr lang="en-US"/>
              <a:pPr>
                <a:defRPr/>
              </a:pPr>
              <a:t>‹#›</a:t>
            </a:fld>
            <a:endParaRPr lang="en-US"/>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D5FA0DF7-8148-4B25-B1D2-8353E5B2CAF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56CABA3-867E-4253-B4BA-EAFE7389058B}" type="slidenum">
              <a:rPr lang="en-US"/>
              <a:pPr>
                <a:defRPr/>
              </a:pPr>
              <a:t>‹#›</a:t>
            </a:fld>
            <a:endParaRPr lang="en-US"/>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A70D9D1-DBFC-45AE-B8CD-76E5A3003E7F}"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F607C46-C062-4975-91ED-2DFDC726AD91}" type="slidenum">
              <a:rPr lang="en-US"/>
              <a:pPr>
                <a:defRPr/>
              </a:pPr>
              <a:t>‹#›</a:t>
            </a:fld>
            <a:endParaRPr lang="en-US"/>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ED71600-FAAD-45C0-BFBC-1EC1F812506C}"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4E599E1-3CC5-4B8C-BA82-CE267FFBD0DC}" type="slidenum">
              <a:rPr lang="en-US"/>
              <a:pPr>
                <a:defRPr/>
              </a:pPr>
              <a:t>‹#›</a:t>
            </a:fld>
            <a:endParaRPr lang="en-US"/>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A242B90-3ED7-4470-A5E7-2326972903B9}"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8A0C9B6-8C94-4BCD-BEFD-85D6EF6E43A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876800" y="3302000"/>
            <a:ext cx="36830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712200" y="3302000"/>
            <a:ext cx="368300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8"/>
          <p:cNvSpPr txBox="1">
            <a:spLocks noGrp="1" noChangeArrowheads="1"/>
          </p:cNvSpPr>
          <p:nvPr>
            <p:ph type="sldNum" sz="quarter" idx="10"/>
          </p:nvPr>
        </p:nvSpPr>
        <p:spPr>
          <a:ln/>
        </p:spPr>
        <p:txBody>
          <a:bodyPr/>
          <a:lstStyle>
            <a:lvl1pPr>
              <a:defRPr/>
            </a:lvl1pPr>
          </a:lstStyle>
          <a:p>
            <a:pPr>
              <a:defRPr/>
            </a:pPr>
            <a:fld id="{E863B3DC-E1A2-4448-B6AA-A14DA8BBA038}" type="slidenum">
              <a:rPr lang="en-US"/>
              <a:pPr>
                <a:defRPr/>
              </a:pPr>
              <a:t>‹#›</a:t>
            </a:fld>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F34AE95-BF4B-45B7-A6A4-79B9075E2729}"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52783BC-8049-4D2F-9A3C-CBD642B9D803}" type="slidenum">
              <a:rPr lang="en-US"/>
              <a:pPr>
                <a:defRPr/>
              </a:pPr>
              <a:t>‹#›</a:t>
            </a:fld>
            <a:endParaRPr lang="en-US"/>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F1C93F8-D112-4D2C-A032-BECB05FE133F}"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3DD66DB-031E-4051-90E9-903C37FD7409}" type="slidenum">
              <a:rPr lang="en-US"/>
              <a:pPr>
                <a:defRPr/>
              </a:pPr>
              <a:t>‹#›</a:t>
            </a:fld>
            <a:endParaRPr lang="en-US"/>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B4EEBB1-33AC-443E-B476-50A6D005743E}"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B0B7298-1D7F-44FF-AAE4-8AFFCFA1DBBA}" type="slidenum">
              <a:rPr lang="en-US"/>
              <a:pPr>
                <a:defRPr/>
              </a:pPr>
              <a:t>‹#›</a:t>
            </a:fld>
            <a:endParaRPr lang="en-US"/>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9031F78-0FEC-4546-8070-489ED6677AF9}"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F659CB1-2E05-44E9-AA07-0BD765F7A5F4}" type="slidenum">
              <a:rPr lang="en-US"/>
              <a:pPr>
                <a:defRPr/>
              </a:pPr>
              <a:t>‹#›</a:t>
            </a:fld>
            <a:endParaRPr lang="en-US"/>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3814DBC-5346-4C1E-9140-34763252ADC9}"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A0DBFC8-61DE-4A66-8835-4F0B454C37B2}" type="slidenum">
              <a:rPr lang="en-US"/>
              <a:pPr>
                <a:defRPr/>
              </a:pPr>
              <a:t>‹#›</a:t>
            </a:fld>
            <a:endParaRPr lang="en-US"/>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2CF114D-9CAE-4352-8D9E-9B0C775F6D90}"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2D84713-B599-4D9E-8824-D137CCE940B1}" type="slidenum">
              <a:rPr lang="en-US"/>
              <a:pPr>
                <a:defRPr/>
              </a:pPr>
              <a:t>‹#›</a:t>
            </a:fld>
            <a:endParaRPr 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B7A96B2-E5EB-4D24-9086-95CD37E3428C}"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493301-A0A3-4CFE-9647-4EED47AA0030}" type="slidenum">
              <a:rPr lang="en-US"/>
              <a:pPr>
                <a:defRPr/>
              </a:pPr>
              <a:t>‹#›</a:t>
            </a:fld>
            <a:endParaRPr lang="en-US"/>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99C2E69-3810-4879-88ED-5E9816B7D9EF}"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9437D37-FC64-462E-8206-FE89EDF94C57}" type="slidenum">
              <a:rPr lang="en-US"/>
              <a:pPr>
                <a:defRPr/>
              </a:pPr>
              <a:t>‹#›</a:t>
            </a:fld>
            <a:endParaRPr lang="en-US"/>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21E1922-99C9-4D7D-90D2-665FF9811E50}"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11A3C2A-EBC2-4A8E-83CB-52CBEE8CCB77}" type="slidenum">
              <a:rPr lang="en-US"/>
              <a:pPr>
                <a:defRPr/>
              </a:pPr>
              <a:t>‹#›</a:t>
            </a:fld>
            <a:endParaRPr lang="en-US"/>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7559738-2D5D-4BF0-9DC4-22F0A0BEE54D}"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9E45FB5-2602-45D8-9AF7-92EDA9F27DE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8"/>
          <p:cNvSpPr txBox="1">
            <a:spLocks noGrp="1" noChangeArrowheads="1"/>
          </p:cNvSpPr>
          <p:nvPr>
            <p:ph type="sldNum" sz="quarter" idx="10"/>
          </p:nvPr>
        </p:nvSpPr>
        <p:spPr>
          <a:ln/>
        </p:spPr>
        <p:txBody>
          <a:bodyPr/>
          <a:lstStyle>
            <a:lvl1pPr>
              <a:defRPr/>
            </a:lvl1pPr>
          </a:lstStyle>
          <a:p>
            <a:pPr>
              <a:defRPr/>
            </a:pPr>
            <a:fld id="{20A45FFA-0041-4ACE-8B72-235BF0A2F489}" type="slidenum">
              <a:rPr lang="en-US"/>
              <a:pPr>
                <a:defRPr/>
              </a:pPr>
              <a:t>‹#›</a:t>
            </a:fld>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B2A54D0-89A0-41F6-910C-A096753E8255}"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2EB15F6-E8B6-4CF5-86C4-84C650494722}" type="slidenum">
              <a:rPr lang="en-US"/>
              <a:pPr>
                <a:defRPr/>
              </a:pPr>
              <a:t>‹#›</a:t>
            </a:fld>
            <a:endParaRPr 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22A0612-7810-46D2-A029-0EF7A5D38984}"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094FEB3-109A-4461-8861-6C8029FF522F}" type="slidenum">
              <a:rPr lang="en-US"/>
              <a:pPr>
                <a:defRPr/>
              </a:pPr>
              <a:t>‹#›</a:t>
            </a:fld>
            <a:endParaRPr 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07AE9B5-E2EE-4AA3-8D72-94DC0E8E201D}"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86B16B4-FD00-433A-8454-D75F0169C348}" type="slidenum">
              <a:rPr lang="en-US"/>
              <a:pPr>
                <a:defRPr/>
              </a:pPr>
              <a:t>‹#›</a:t>
            </a:fld>
            <a:endParaRPr lang="en-US"/>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99BD832-10E7-4247-810F-4F9098421E8C}"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B010E49-C356-463E-B6D4-CD9396F8E5D1}" type="slidenum">
              <a:rPr lang="en-US"/>
              <a:pPr>
                <a:defRPr/>
              </a:pPr>
              <a:t>‹#›</a:t>
            </a:fld>
            <a:endParaRPr lang="en-US"/>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A4DC767-661E-4FB9-9F96-980AE45E02C9}"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10B2EBA-AD63-4FE7-BBC6-90995D18ADD3}" type="slidenum">
              <a:rPr lang="en-US"/>
              <a:pPr>
                <a:defRPr/>
              </a:pPr>
              <a:t>‹#›</a:t>
            </a:fld>
            <a:endParaRPr 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E08B3E-1CDA-4A3D-847F-53E9CA12BD3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198A96D-9B7B-4528-93AB-CE4EB6CE89C2}" type="slidenum">
              <a:rPr lang="en-US"/>
              <a:pPr>
                <a:defRPr/>
              </a:pPr>
              <a:t>‹#›</a:t>
            </a:fld>
            <a:endParaRPr 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2C18D14D-7B24-4E9A-8E79-7EF1C0067106}"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BA83D6B-2245-4366-BDEB-8ED75AEBD33C}" type="slidenum">
              <a:rPr lang="en-US"/>
              <a:pPr>
                <a:defRPr/>
              </a:pPr>
              <a:t>‹#›</a:t>
            </a:fld>
            <a:endParaRPr lang="en-US"/>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7BCFDB6-9E37-4D09-8D4A-0AF463003C36}"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CDFBA9B-767F-4DFB-A6B2-16AD67766B1F}" type="slidenum">
              <a:rPr lang="en-US"/>
              <a:pPr>
                <a:defRPr/>
              </a:pPr>
              <a:t>‹#›</a:t>
            </a:fld>
            <a:endParaRPr 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DBFCA01-540B-4737-8A5A-C6530E2ADC6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127FFFC-D78A-44C4-9528-180AE65792B5}" type="slidenum">
              <a:rPr lang="en-US"/>
              <a:pPr>
                <a:defRPr/>
              </a:pPr>
              <a:t>‹#›</a:t>
            </a:fld>
            <a:endParaRPr 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65C1142-51EE-43B1-9369-1C7CD441100D}"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9E7C204-5225-41A8-B339-870C5B4DC2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313C8762-8EAA-40D4-97FE-ADA3193D1A3B}"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8"/>
          <p:cNvSpPr txBox="1">
            <a:spLocks noGrp="1" noChangeArrowheads="1"/>
          </p:cNvSpPr>
          <p:nvPr>
            <p:ph type="sldNum" sz="quarter" idx="10"/>
          </p:nvPr>
        </p:nvSpPr>
        <p:spPr>
          <a:ln/>
        </p:spPr>
        <p:txBody>
          <a:bodyPr/>
          <a:lstStyle>
            <a:lvl1pPr>
              <a:defRPr/>
            </a:lvl1pPr>
          </a:lstStyle>
          <a:p>
            <a:pPr>
              <a:defRPr/>
            </a:pPr>
            <a:fld id="{4C2C40D2-C810-424F-BD10-CCEA07467067}" type="slidenum">
              <a:rPr lang="en-US"/>
              <a:pPr>
                <a:defRPr/>
              </a:pPr>
              <a:t>‹#›</a:t>
            </a:fld>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9B3406E-FCCD-480D-AAB1-565674799339}"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12A3833-FC2C-40DD-8E38-DBD08406F29C}" type="slidenum">
              <a:rPr lang="en-US"/>
              <a:pPr>
                <a:defRPr/>
              </a:pPr>
              <a:t>‹#›</a:t>
            </a:fld>
            <a:endParaRPr lang="en-US"/>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08D83563-934D-438E-A63F-8367AE2C8F3B}"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A0B5544-F163-47D2-9807-BD6839DE8F7A}" type="slidenum">
              <a:rPr lang="en-US"/>
              <a:pPr>
                <a:defRPr/>
              </a:pPr>
              <a:t>‹#›</a:t>
            </a:fld>
            <a:endParaRPr 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A450145-4562-4FB2-A041-C424BB0B40B9}"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397ED65-0D19-4626-9E86-BD9B23012135}" type="slidenum">
              <a:rPr lang="en-US"/>
              <a:pPr>
                <a:defRPr/>
              </a:pPr>
              <a:t>‹#›</a:t>
            </a:fld>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EC33595-7C47-4137-A86A-C0FCD0B3AD69}"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234BB3C-DA35-4AF1-AA86-072CA831988F}" type="slidenum">
              <a:rPr lang="en-US"/>
              <a:pPr>
                <a:defRPr/>
              </a:pPr>
              <a:t>‹#›</a:t>
            </a:fld>
            <a:endParaRPr 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490C431-6BE4-4BA2-83A1-7B76B198E34C}"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07DEE9C-70E8-4E4E-A15F-64428CC3F528}" type="slidenum">
              <a:rPr lang="en-US"/>
              <a:pPr>
                <a:defRPr/>
              </a:pPr>
              <a:t>‹#›</a:t>
            </a:fld>
            <a:endParaRPr 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FB7267C-7CF7-4992-BE5E-17EBF14A931B}"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5A2EE19-B739-4F19-ABF9-6A20BA43A1BD}" type="slidenum">
              <a:rPr lang="en-US"/>
              <a:pPr>
                <a:defRPr/>
              </a:pPr>
              <a:t>‹#›</a:t>
            </a:fld>
            <a:endParaRPr 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0EF2E92-1147-4434-AB05-2D9A95CCBA3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5F979DB-F694-465D-A50D-450BD39EBF2E}" type="slidenum">
              <a:rPr lang="en-US"/>
              <a:pPr>
                <a:defRPr/>
              </a:pPr>
              <a:t>‹#›</a:t>
            </a:fld>
            <a:endParaRPr 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DC7E4AF-6393-4654-9C21-76E65666A29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C2A13EC-3034-40A1-B33E-A0E21472929A}" type="slidenum">
              <a:rPr lang="en-US"/>
              <a:pPr>
                <a:defRPr/>
              </a:pPr>
              <a:t>‹#›</a:t>
            </a:fld>
            <a:endParaRPr 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A8DC524-F0B7-4090-A479-3A10DC8B5C63}"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C0EFF8-20E8-4F48-B5B6-492FE90A1F98}" type="slidenum">
              <a:rPr lang="en-US"/>
              <a:pPr>
                <a:defRPr/>
              </a:pPr>
              <a:t>‹#›</a:t>
            </a:fld>
            <a:endParaRPr lang="en-US"/>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21493C6-F9B2-448B-A241-42A774CE9E9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1FF3CD-B7E2-4F0D-9F18-82BCD4AFB462}"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8"/>
          <p:cNvSpPr txBox="1">
            <a:spLocks noGrp="1" noChangeArrowheads="1"/>
          </p:cNvSpPr>
          <p:nvPr>
            <p:ph type="sldNum" sz="quarter" idx="10"/>
          </p:nvPr>
        </p:nvSpPr>
        <p:spPr>
          <a:ln/>
        </p:spPr>
        <p:txBody>
          <a:bodyPr/>
          <a:lstStyle>
            <a:lvl1pPr>
              <a:defRPr/>
            </a:lvl1pPr>
          </a:lstStyle>
          <a:p>
            <a:pPr>
              <a:defRPr/>
            </a:pPr>
            <a:fld id="{7A0FFD14-324F-492A-979E-A4010B19FAD4}" type="slidenum">
              <a:rPr lang="en-US"/>
              <a:pPr>
                <a:defRPr/>
              </a:pPr>
              <a:t>‹#›</a:t>
            </a:fld>
            <a:endParaRPr lang="en-US"/>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5DD0B4EE-BAA8-443B-A163-9998E538FF4F}"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7563EA7-09A6-425F-A756-335599AC0ACF}" type="slidenum">
              <a:rPr lang="en-US"/>
              <a:pPr>
                <a:defRPr/>
              </a:pPr>
              <a:t>‹#›</a:t>
            </a:fld>
            <a:endParaRPr lang="en-US"/>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49DFD54-2D32-4D62-A227-5462A1AC16D5}"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31BAF1E-F34B-4F8E-97A4-D25425B9F1CA}" type="slidenum">
              <a:rPr lang="en-US"/>
              <a:pPr>
                <a:defRPr/>
              </a:pPr>
              <a:t>‹#›</a:t>
            </a:fld>
            <a:endParaRPr lang="en-US"/>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6D4B1AF-14CD-4355-8F96-A0E4A102831A}"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90B9FD9-A672-48EC-A702-8F881746B200}" type="slidenum">
              <a:rPr lang="en-US"/>
              <a:pPr>
                <a:defRPr/>
              </a:pPr>
              <a:t>‹#›</a:t>
            </a:fld>
            <a:endParaRPr lang="en-US"/>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F2FECB42-FCFF-489F-B6C9-F76EA679B092}"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A968C6F-1C7B-44DA-A975-725780B8D199}" type="slidenum">
              <a:rPr lang="en-US"/>
              <a:pPr>
                <a:defRPr/>
              </a:pPr>
              <a:t>‹#›</a:t>
            </a:fld>
            <a:endParaRPr lang="en-US"/>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E5D08E0-10B8-4B2A-893F-41ECF2CC19B6}"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A8877CD-FC80-4C2E-82F5-B6BD2E7FBE87}" type="slidenum">
              <a:rPr lang="en-US"/>
              <a:pPr>
                <a:defRPr/>
              </a:pPr>
              <a:t>‹#›</a:t>
            </a:fld>
            <a:endParaRPr lang="en-US"/>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AB2A68F-53ED-4EC3-96CC-F8E9A998EB9C}"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16C722B-646A-4D35-AF4C-0013DCA44CFB}" type="slidenum">
              <a:rPr lang="en-US"/>
              <a:pPr>
                <a:defRPr/>
              </a:pPr>
              <a:t>‹#›</a:t>
            </a:fld>
            <a:endParaRPr lang="en-US"/>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7006A35-1C87-48B5-BB72-4F34DA971E01}"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BE5E5F8-B295-4D16-9B25-3935C9A9CA15}" type="slidenum">
              <a:rPr lang="en-US"/>
              <a:pPr>
                <a:defRPr/>
              </a:pPr>
              <a:t>‹#›</a:t>
            </a:fld>
            <a:endParaRPr lang="en-US"/>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C481710-208B-4A5D-8839-DDF75B61C02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0003641-5E4D-4590-81AA-B68347F00D83}" type="slidenum">
              <a:rPr lang="en-US"/>
              <a:pPr>
                <a:defRPr/>
              </a:pPr>
              <a:t>‹#›</a:t>
            </a:fld>
            <a:endParaRPr lang="en-US"/>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EAB982E-B9AF-402C-860E-A0EDC0869B03}" type="slidenum">
              <a:rPr lang="en-US"/>
              <a:pPr>
                <a:defRPr/>
              </a:pPr>
              <a:t>‹#›</a:t>
            </a:fld>
            <a:endParaRPr lang="en-US"/>
          </a:p>
        </p:txBody>
      </p:sp>
    </p:spTree>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AA1096F-B1CC-41A9-8F61-2763DF031A13}"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AD8FF760-A305-4D78-9F8A-7CECB4C4C8CB}" type="slidenum">
              <a:rPr lang="en-US"/>
              <a:pPr>
                <a:defRPr/>
              </a:pPr>
              <a:t>‹#›</a:t>
            </a:fld>
            <a:endParaRPr lang="en-US"/>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5010A0FF-82C8-4F0A-AE98-E8670983CD25}" type="slidenum">
              <a:rPr lang="en-US"/>
              <a:pPr>
                <a:defRPr/>
              </a:pPr>
              <a:t>‹#›</a:t>
            </a:fld>
            <a:endParaRPr lang="en-US"/>
          </a:p>
        </p:txBody>
      </p:sp>
    </p:spTree>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723A618D-EC7D-47F4-B810-1BA7797435F2}" type="slidenum">
              <a:rPr lang="en-US"/>
              <a:pPr>
                <a:defRPr/>
              </a:pPr>
              <a:t>‹#›</a:t>
            </a:fld>
            <a:endParaRPr lang="en-US"/>
          </a:p>
        </p:txBody>
      </p:sp>
    </p:spTree>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3CC7A82C-DF5F-46E7-8415-F1951BE0147F}" type="slidenum">
              <a:rPr lang="en-US"/>
              <a:pPr>
                <a:defRPr/>
              </a:pPr>
              <a:t>‹#›</a:t>
            </a:fld>
            <a:endParaRPr lang="en-US"/>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F2B75C29-0496-4A25-9187-A63899EDE79B}" type="slidenum">
              <a:rPr lang="en-US"/>
              <a:pPr>
                <a:defRPr/>
              </a:pPr>
              <a:t>‹#›</a:t>
            </a:fld>
            <a:endParaRPr lang="en-US"/>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B5E3FBC8-DFA1-468A-8454-69DEB95D1748}" type="slidenum">
              <a:rPr lang="en-US"/>
              <a:pPr>
                <a:defRPr/>
              </a:pPr>
              <a:t>‹#›</a:t>
            </a:fld>
            <a:endParaRPr lang="en-US"/>
          </a:p>
        </p:txBody>
      </p:sp>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306F8A8-9496-4080-9F7B-9E59F5B13F10}" type="slidenum">
              <a:rPr lang="en-US"/>
              <a:pPr>
                <a:defRPr/>
              </a:pPr>
              <a:t>‹#›</a:t>
            </a:fld>
            <a:endParaRPr lang="en-US"/>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C4277E0D-9C75-4118-A921-324D0104AF98}" type="slidenum">
              <a:rPr lang="en-US"/>
              <a:pPr>
                <a:defRPr/>
              </a:pPr>
              <a:t>‹#›</a:t>
            </a:fld>
            <a:endParaRPr lang="en-US"/>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3968FFF-D013-4CA1-B848-6FCF4274655C}" type="slidenum">
              <a:rPr lang="en-US"/>
              <a:pPr>
                <a:defRPr/>
              </a:pPr>
              <a:t>‹#›</a:t>
            </a:fld>
            <a:endParaRPr lang="en-US"/>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DD710DF-13B9-4D67-8EA7-B76544152265}" type="slidenum">
              <a:rPr lang="en-US"/>
              <a:pPr>
                <a:defRPr/>
              </a:pPr>
              <a:t>‹#›</a:t>
            </a:fld>
            <a:endParaRPr lang="en-US"/>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AC7E68F7-5B2B-4B6C-841A-CB474E2E1F8F}"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8"/>
          <p:cNvSpPr txBox="1">
            <a:spLocks noGrp="1" noChangeArrowheads="1"/>
          </p:cNvSpPr>
          <p:nvPr>
            <p:ph type="sldNum" sz="quarter" idx="10"/>
          </p:nvPr>
        </p:nvSpPr>
        <p:spPr>
          <a:ln/>
        </p:spPr>
        <p:txBody>
          <a:bodyPr/>
          <a:lstStyle>
            <a:lvl1pPr>
              <a:defRPr/>
            </a:lvl1pPr>
          </a:lstStyle>
          <a:p>
            <a:pPr>
              <a:defRPr/>
            </a:pPr>
            <a:fld id="{8272025C-0E86-4303-9082-37D71AE537AF}" type="slidenum">
              <a:rPr lang="en-US"/>
              <a:pPr>
                <a:defRPr/>
              </a:pPr>
              <a:t>‹#›</a:t>
            </a:fld>
            <a:endParaRPr lang="en-US"/>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4A164AA2-5EAB-4C4E-B4AB-C83AD4632244}" type="slidenum">
              <a:rPr lang="en-US"/>
              <a:pPr>
                <a:defRPr/>
              </a:pPr>
              <a:t>‹#›</a:t>
            </a:fld>
            <a:endParaRPr 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7FB825B1-4CA0-4D38-B3D6-D790A7A6953A}" type="slidenum">
              <a:rPr lang="en-US"/>
              <a:pPr>
                <a:defRPr/>
              </a:pPr>
              <a:t>‹#›</a:t>
            </a:fld>
            <a:endParaRPr 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BC3FD2AD-9038-4652-B8F5-E2AD1C2D7AFD}" type="slidenum">
              <a:rPr lang="en-US"/>
              <a:pPr>
                <a:defRPr/>
              </a:pPr>
              <a:t>‹#›</a:t>
            </a:fld>
            <a:endParaRPr 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131739EA-1AC1-444F-B52A-7EA5D266E674}" type="slidenum">
              <a:rPr lang="en-US"/>
              <a:pPr>
                <a:defRPr/>
              </a:pPr>
              <a:t>‹#›</a:t>
            </a:fld>
            <a:endParaRPr 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8E562788-29B0-4011-8AC8-1A136D6D3714}" type="slidenum">
              <a:rPr lang="en-US"/>
              <a:pPr>
                <a:defRPr/>
              </a:pPr>
              <a:t>‹#›</a:t>
            </a:fld>
            <a:endParaRPr 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862DC76B-8B69-47A7-BACF-C49A35717AF0}" type="slidenum">
              <a:rPr lang="en-US"/>
              <a:pPr>
                <a:defRPr/>
              </a:pPr>
              <a:t>‹#›</a:t>
            </a:fld>
            <a:endParaRPr 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478716F0-C190-47F3-BCE7-C1101EE0F3F1}" type="slidenum">
              <a:rPr lang="en-US"/>
              <a:pPr>
                <a:defRPr/>
              </a:pPr>
              <a:t>‹#›</a:t>
            </a:fld>
            <a:endParaRPr 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86C3191A-BDA8-4AE8-8EB8-A5D95DE75ACE}" type="slidenum">
              <a:rPr lang="en-US"/>
              <a:pPr>
                <a:defRPr/>
              </a:pPr>
              <a:t>‹#›</a:t>
            </a:fld>
            <a:endParaRPr 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17ECE40-7B79-4187-9F86-5467989283C8}" type="slidenum">
              <a:rPr lang="en-US"/>
              <a:pPr>
                <a:defRPr/>
              </a:pPr>
              <a:t>‹#›</a:t>
            </a:fld>
            <a:endParaRPr 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A4AA72FA-34A6-4266-A09C-72E5AF373A9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6A46F146-B463-4B41-8EC1-5CDA5E2D5CEF}" type="slidenum">
              <a:rPr lang="en-US"/>
              <a:pPr>
                <a:defRPr/>
              </a:pPr>
              <a:t>‹#›</a:t>
            </a:fld>
            <a:endParaRPr lang="en-US"/>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40"/>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BB2D99E-94A4-445F-B38F-4B38FA2D462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A48A8D9-E9D1-4343-9359-3692C636AFCE}" type="slidenum">
              <a:rPr lang="en-US"/>
              <a:pPr>
                <a:defRPr/>
              </a:pPr>
              <a:t>‹#›</a:t>
            </a:fld>
            <a:endParaRPr lang="en-US"/>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7252D1E-FA11-47F5-8C21-A7FC4D8C5114}"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64C6C36-D283-4BE6-B62A-1A45212DEDC5}" type="slidenum">
              <a:rPr lang="en-US"/>
              <a:pPr>
                <a:defRPr/>
              </a:pPr>
              <a:t>‹#›</a:t>
            </a:fld>
            <a:endParaRPr lang="en-US"/>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602"/>
            <a:ext cx="11054080" cy="1937173"/>
          </a:xfrm>
        </p:spPr>
        <p:txBody>
          <a:bodyPr anchor="t"/>
          <a:lstStyle>
            <a:lvl1pPr algn="l">
              <a:defRPr sz="5700" b="1" cap="all"/>
            </a:lvl1pPr>
          </a:lstStyle>
          <a:p>
            <a:r>
              <a:rPr lang="ru-RU" smtClean="0"/>
              <a:t>Образец заголовка</a:t>
            </a:r>
            <a:endParaRPr lang="ru-RU"/>
          </a:p>
        </p:txBody>
      </p:sp>
      <p:sp>
        <p:nvSpPr>
          <p:cNvPr id="3" name="Текст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961BCCF-337C-42FF-A242-074C5C1C761F}"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30C3900-019A-43E0-BBF1-F30BCAD28C0C}" type="slidenum">
              <a:rPr lang="en-US"/>
              <a:pPr>
                <a:defRPr/>
              </a:pPr>
              <a:t>‹#›</a:t>
            </a:fld>
            <a:endParaRPr lang="en-US"/>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25689"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9356233" y="3237664"/>
            <a:ext cx="8213796" cy="915303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FE764E75-EA5F-4F83-9929-F7DBDDDA3623}"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3622243-1CE3-4EBD-8D93-F5E95FFD7652}" type="slidenum">
              <a:rPr lang="en-US"/>
              <a:pPr>
                <a:defRPr/>
              </a:pPr>
              <a:t>‹#›</a:t>
            </a:fld>
            <a:endParaRPr lang="en-US"/>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ru-RU" smtClean="0"/>
              <a:t>Образец текста</a:t>
            </a:r>
          </a:p>
        </p:txBody>
      </p:sp>
      <p:sp>
        <p:nvSpPr>
          <p:cNvPr id="6" name="Содержимое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431DE0F-A688-467D-98EA-A307FFA8E95F}"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96777A9-3B06-4E4A-80F5-6172CEDF9184}" type="slidenum">
              <a:rPr lang="en-US"/>
              <a:pPr>
                <a:defRPr/>
              </a:pPr>
              <a:t>‹#›</a:t>
            </a:fld>
            <a:endParaRPr lang="en-US"/>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4FB3319-07D9-4BC2-A5D7-CFE6CEE9EBC0}"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800471F-E84F-4693-B787-4B6502C318B5}" type="slidenum">
              <a:rPr lang="en-US"/>
              <a:pPr>
                <a:defRPr/>
              </a:pPr>
              <a:t>‹#›</a:t>
            </a:fld>
            <a:endParaRPr lang="en-US"/>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03A695C-DD72-4977-8A21-6A66897B51A0}"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B72A40A-E939-45E3-9B61-C6F6D1674224}" type="slidenum">
              <a:rPr lang="en-US"/>
              <a:pPr>
                <a:defRPr/>
              </a:pPr>
              <a:t>‹#›</a:t>
            </a:fld>
            <a:endParaRPr lang="en-US"/>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3" y="388338"/>
            <a:ext cx="4278490" cy="1652693"/>
          </a:xfrm>
        </p:spPr>
        <p:txBody>
          <a:bodyPr anchor="b"/>
          <a:lstStyle>
            <a:lvl1pPr algn="l">
              <a:defRPr sz="2800" b="1"/>
            </a:lvl1pPr>
          </a:lstStyle>
          <a:p>
            <a:r>
              <a:rPr lang="ru-RU" smtClean="0"/>
              <a:t>Образец заголовка</a:t>
            </a:r>
            <a:endParaRPr lang="ru-RU"/>
          </a:p>
        </p:txBody>
      </p:sp>
      <p:sp>
        <p:nvSpPr>
          <p:cNvPr id="3" name="Содержимое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1A21DBB-777C-4BCE-9A3A-FEC24906F228}"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1A3E969-A9A7-4310-9E67-40A73D540880}" type="slidenum">
              <a:rPr lang="en-US"/>
              <a:pPr>
                <a:defRPr/>
              </a:pPr>
              <a:t>‹#›</a:t>
            </a:fld>
            <a:endParaRPr lang="en-US"/>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00"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5056D19-B9CE-4FCA-B91B-738A75465C14}"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C7C1D6F-E807-45C4-8F03-C9BD5C25A809}" type="slidenum">
              <a:rPr lang="en-US"/>
              <a:pPr>
                <a:defRPr/>
              </a:pPr>
              <a:t>‹#›</a:t>
            </a:fld>
            <a:endParaRPr lang="en-US"/>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274E29D-72EF-42F2-899B-6191A39EEDC4}"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9A1375E-1BCB-4F33-9932-35241C81EA07}"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515600" y="1079500"/>
            <a:ext cx="18796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876800" y="1079500"/>
            <a:ext cx="54864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8"/>
          <p:cNvSpPr txBox="1">
            <a:spLocks noGrp="1" noChangeArrowheads="1"/>
          </p:cNvSpPr>
          <p:nvPr>
            <p:ph type="sldNum" sz="quarter" idx="10"/>
          </p:nvPr>
        </p:nvSpPr>
        <p:spPr>
          <a:ln/>
        </p:spPr>
        <p:txBody>
          <a:bodyPr/>
          <a:lstStyle>
            <a:lvl1pPr>
              <a:defRPr/>
            </a:lvl1pPr>
          </a:lstStyle>
          <a:p>
            <a:pPr>
              <a:defRPr/>
            </a:pPr>
            <a:fld id="{36041225-B778-47B8-B2D1-9EB07C33CFBF}" type="slidenum">
              <a:rPr lang="en-US"/>
              <a:pPr>
                <a:defRPr/>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3408943" y="555424"/>
            <a:ext cx="4161084" cy="11835271"/>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25689" y="555424"/>
            <a:ext cx="12266507" cy="1183527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6FAB595-8548-4771-91DD-80FB5E713378}"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99DD89F-50AF-4B18-BF23-09D93304AE14}" type="slidenum">
              <a:rPr lang="en-US"/>
              <a:pPr>
                <a:defRPr/>
              </a:pPr>
              <a:t>‹#›</a:t>
            </a:fld>
            <a:endParaRPr lang="en-US"/>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07F07117-743E-4C9B-A20F-FE29F2EEF84A}" type="slidenum">
              <a:rPr lang="en-US"/>
              <a:pPr>
                <a:defRPr/>
              </a:pPr>
              <a:t>‹#›</a:t>
            </a:fld>
            <a:endParaRPr lang="en-US"/>
          </a:p>
        </p:txBody>
      </p:sp>
    </p:spTree>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30FFA8FB-4506-4C45-B3F7-6F90030806DA}" type="slidenum">
              <a:rPr lang="en-US"/>
              <a:pPr>
                <a:defRPr/>
              </a:pPr>
              <a:t>‹#›</a:t>
            </a:fld>
            <a:endParaRPr lang="en-US"/>
          </a:p>
        </p:txBody>
      </p:sp>
    </p:spTree>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F86EA52F-21C8-4723-9DF7-58472F08AF8D}" type="slidenum">
              <a:rPr lang="en-US"/>
              <a:pPr>
                <a:defRPr/>
              </a:pPr>
              <a:t>‹#›</a:t>
            </a:fld>
            <a:endParaRPr lang="en-US"/>
          </a:p>
        </p:txBody>
      </p:sp>
    </p:spTree>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113C560C-2298-42BB-A84C-B3B5C329064F}" type="slidenum">
              <a:rPr lang="en-US"/>
              <a:pPr>
                <a:defRPr/>
              </a:pPr>
              <a:t>‹#›</a:t>
            </a:fld>
            <a:endParaRPr lang="en-US"/>
          </a:p>
        </p:txBody>
      </p:sp>
    </p:spTree>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32B652C7-8768-4708-94F6-68A3400FC769}" type="slidenum">
              <a:rPr lang="en-US"/>
              <a:pPr>
                <a:defRPr/>
              </a:pPr>
              <a:t>‹#›</a:t>
            </a:fld>
            <a:endParaRPr lang="en-US"/>
          </a:p>
        </p:txBody>
      </p:sp>
    </p:spTree>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5C5A64BF-2C71-4D0C-9751-661F1D4A3DEF}" type="slidenum">
              <a:rPr lang="en-US"/>
              <a:pPr>
                <a:defRPr/>
              </a:pPr>
              <a:t>‹#›</a:t>
            </a:fld>
            <a:endParaRPr lang="en-US"/>
          </a:p>
        </p:txBody>
      </p:sp>
    </p:spTree>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D965814E-25AE-4738-81FE-EBEAE8175BEB}" type="slidenum">
              <a:rPr lang="en-US"/>
              <a:pPr>
                <a:defRPr/>
              </a:pPr>
              <a:t>‹#›</a:t>
            </a:fld>
            <a:endParaRPr lang="en-US"/>
          </a:p>
        </p:txBody>
      </p:sp>
    </p:spTree>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12BDC678-4842-43A3-A5B4-0BB1EDEA19DD}" type="slidenum">
              <a:rPr lang="en-US"/>
              <a:pPr>
                <a:defRPr/>
              </a:pPr>
              <a:t>‹#›</a:t>
            </a:fld>
            <a:endParaRPr lang="en-US"/>
          </a:p>
        </p:txBody>
      </p:sp>
    </p:spTree>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9E059A4A-ED7A-4CAC-8B54-ECF1E7FA007B}"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66314CBB-0BD2-49CA-A5D0-C3F7F209C78C}"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7E061641-EB9D-4D98-8AE9-184A56FE915A}" type="slidenum">
              <a:rPr lang="en-US"/>
              <a:pPr>
                <a:defRPr/>
              </a:pPr>
              <a:t>‹#›</a:t>
            </a:fld>
            <a:endParaRPr lang="en-US"/>
          </a:p>
        </p:txBody>
      </p:sp>
    </p:spTree>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46FDAA83-2E57-4731-85C3-A542D3E8331F}" type="slidenum">
              <a:rPr lang="en-US"/>
              <a:pPr>
                <a:defRPr/>
              </a:pPr>
              <a:t>‹#›</a:t>
            </a:fld>
            <a:endParaRPr lang="en-US"/>
          </a:p>
        </p:txBody>
      </p:sp>
    </p:spTree>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C1BB5AF-A8DE-4C56-B0B7-A5CE99FB34A0}" type="slidenum">
              <a:rPr lang="en-US"/>
              <a:pPr>
                <a:defRPr/>
              </a:pPr>
              <a:t>‹#›</a:t>
            </a:fld>
            <a:endParaRPr lang="en-US"/>
          </a:p>
        </p:txBody>
      </p:sp>
    </p:spTree>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BA0AD0D-77C2-4A10-911E-AFDAB5395096}" type="slidenum">
              <a:rPr lang="en-US"/>
              <a:pPr>
                <a:defRPr/>
              </a:pPr>
              <a:t>‹#›</a:t>
            </a:fld>
            <a:endParaRPr lang="en-US"/>
          </a:p>
        </p:txBody>
      </p:sp>
    </p:spTree>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9CF03DE8-EE1F-4C41-8D69-572B8DA542BC}" type="slidenum">
              <a:rPr lang="en-US"/>
              <a:pPr>
                <a:defRPr/>
              </a:pPr>
              <a:t>‹#›</a:t>
            </a:fld>
            <a:endParaRPr lang="en-US"/>
          </a:p>
        </p:txBody>
      </p:sp>
    </p:spTree>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B30007AD-3B11-48BE-BEBB-CE81349DF7F2}" type="slidenum">
              <a:rPr lang="en-US"/>
              <a:pPr>
                <a:defRPr/>
              </a:pPr>
              <a:t>‹#›</a:t>
            </a:fld>
            <a:endParaRPr lang="en-US"/>
          </a:p>
        </p:txBody>
      </p:sp>
    </p:spTree>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E58B0867-98BD-4C60-8E2F-4E13926AE459}" type="slidenum">
              <a:rPr lang="en-US"/>
              <a:pPr>
                <a:defRPr/>
              </a:pPr>
              <a:t>‹#›</a:t>
            </a:fld>
            <a:endParaRPr lang="en-US"/>
          </a:p>
        </p:txBody>
      </p:sp>
    </p:spTree>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757559BD-E09F-4337-9E1E-51AA29AA01A3}" type="slidenum">
              <a:rPr lang="en-US"/>
              <a:pPr>
                <a:defRPr/>
              </a:pPr>
              <a:t>‹#›</a:t>
            </a:fld>
            <a:endParaRPr lang="en-US"/>
          </a:p>
        </p:txBody>
      </p:sp>
    </p:spTree>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CCC783B2-182E-40C9-8D2C-4816BC4148FB}" type="slidenum">
              <a:rPr lang="en-US"/>
              <a:pPr>
                <a:defRPr/>
              </a:pPr>
              <a:t>‹#›</a:t>
            </a:fld>
            <a:endParaRPr lang="en-US"/>
          </a:p>
        </p:txBody>
      </p:sp>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38E3FECD-5691-423C-8A80-DDF70139F0AC}"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FAEF618E-8385-4142-A091-2D234FED556B}"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FB8BCCB-E649-42FC-BF7A-9FEC21A7F4B4}" type="slidenum">
              <a:rPr lang="en-US"/>
              <a:pPr>
                <a:defRPr/>
              </a:pPr>
              <a:t>‹#›</a:t>
            </a:fld>
            <a:endParaRPr lang="en-US"/>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A21DA4D-53F6-42F4-B2EE-E455EBB9B4A2}" type="slidenum">
              <a:rPr lang="en-US"/>
              <a:pPr>
                <a:defRPr/>
              </a:pPr>
              <a:t>‹#›</a:t>
            </a:fld>
            <a:endParaRPr lang="en-US"/>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DB3FFE2-E0EF-482A-8F8B-F8DAA72FE25B}" type="slidenum">
              <a:rPr lang="en-US"/>
              <a:pPr>
                <a:defRPr/>
              </a:pPr>
              <a:t>‹#›</a:t>
            </a:fld>
            <a:endParaRPr lang="en-US"/>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B6733E1F-271B-45DD-80C9-1B0AD53DE64D}" type="slidenum">
              <a:rPr lang="en-US"/>
              <a:pPr>
                <a:defRPr/>
              </a:pPr>
              <a:t>‹#›</a:t>
            </a:fld>
            <a:endParaRPr lang="en-US"/>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D1CFBAF-94C7-4D51-BFDA-20AB70A14774}" type="slidenum">
              <a:rPr lang="en-US"/>
              <a:pPr>
                <a:defRPr/>
              </a:pPr>
              <a:t>‹#›</a:t>
            </a:fld>
            <a:endParaRPr lang="en-US"/>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430BEEDB-8A16-4725-B304-BD6887C50592}" type="slidenum">
              <a:rPr lang="en-US"/>
              <a:pPr>
                <a:defRPr/>
              </a:pPr>
              <a:t>‹#›</a:t>
            </a:fld>
            <a:endParaRPr lang="en-US"/>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03D57F47-2D49-42C9-880C-C19997A60AEF}" type="slidenum">
              <a:rPr lang="en-US"/>
              <a:pPr>
                <a:defRPr/>
              </a:pPr>
              <a:t>‹#›</a:t>
            </a:fld>
            <a:endParaRPr lang="en-US"/>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81BBD5D2-A1DF-42FF-A402-FA1F4E552D93}" type="slidenum">
              <a:rPr lang="en-US"/>
              <a:pPr>
                <a:defRPr/>
              </a:pPr>
              <a:t>‹#›</a:t>
            </a:fld>
            <a:endParaRPr lang="en-US"/>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679B9BDB-1797-453A-A645-2D8DDE04F0B9}" type="slidenum">
              <a:rPr lang="en-US"/>
              <a:pPr>
                <a:defRPr/>
              </a:pPr>
              <a:t>‹#›</a:t>
            </a:fld>
            <a:endParaRPr lang="en-US"/>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16BCFB96-20CE-4E44-8A19-BB78B827B9BD}"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714A84E4-3541-4AD8-9B75-DA3D1FF434B8}"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C52440BA-2CD0-47CD-99C5-4CF6B1A28673}" type="slidenum">
              <a:rPr lang="en-US"/>
              <a:pPr>
                <a:defRPr/>
              </a:pPr>
              <a:t>‹#›</a:t>
            </a:fld>
            <a:endParaRPr 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8CD2A678-244E-4108-9066-9F795D96DAFE}" type="slidenum">
              <a:rPr lang="en-US"/>
              <a:pPr>
                <a:defRPr/>
              </a:pPr>
              <a:t>‹#›</a:t>
            </a:fld>
            <a:endParaRPr 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BDF53E68-453F-41CC-B717-F6258DC8FBD5}" type="slidenum">
              <a:rPr lang="en-US"/>
              <a:pPr>
                <a:defRPr/>
              </a:pPr>
              <a:t>‹#›</a:t>
            </a:fld>
            <a:endParaRPr 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8380C8D5-FA99-44CF-8207-6176BFB3D986}" type="slidenum">
              <a:rPr lang="en-US"/>
              <a:pPr>
                <a:defRPr/>
              </a:pPr>
              <a:t>‹#›</a:t>
            </a:fld>
            <a:endParaRPr 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DAA32DB-0A87-414E-B2C3-222769A91503}" type="slidenum">
              <a:rPr lang="en-US"/>
              <a:pPr>
                <a:defRPr/>
              </a:pPr>
              <a:t>‹#›</a:t>
            </a:fld>
            <a:endParaRPr 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76D545C-D567-4760-8DF9-84C498FF07F1}" type="slidenum">
              <a:rPr lang="en-US"/>
              <a:pPr>
                <a:defRPr/>
              </a:pPr>
              <a:t>‹#›</a:t>
            </a:fld>
            <a:endParaRPr 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E02C5C14-1CF9-41D5-AB5F-BCD615663BE8}" type="slidenum">
              <a:rPr lang="en-US"/>
              <a:pPr>
                <a:defRPr/>
              </a:pPr>
              <a:t>‹#›</a:t>
            </a:fld>
            <a:endParaRPr 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05423412-B014-44A8-9109-B03254300106}" type="slidenum">
              <a:rPr lang="en-US"/>
              <a:pPr>
                <a:defRPr/>
              </a:pPr>
              <a:t>‹#›</a:t>
            </a:fld>
            <a:endParaRPr 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13519D44-F4D7-4FD8-BDD0-A0211BD5477E}" type="slidenum">
              <a:rPr lang="en-US"/>
              <a:pPr>
                <a:defRPr/>
              </a:pPr>
              <a:t>‹#›</a:t>
            </a:fld>
            <a:endParaRPr 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8C5E4F45-B5F1-49AA-B7E7-A24AAA8DAB2A}"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537200" y="3289300"/>
            <a:ext cx="24828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172450" y="3289300"/>
            <a:ext cx="2482850" cy="551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24F4E7AF-E4D0-4120-813A-B282D3CE1A6A}"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BA3A674E-9934-48D0-8718-93566B7B5DB1}" type="slidenum">
              <a:rPr lang="en-US"/>
              <a:pPr>
                <a:defRPr/>
              </a:pPr>
              <a:t>‹#›</a:t>
            </a:fld>
            <a:endParaRPr 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53CF456D-41F2-4356-92A7-604043664B2C}" type="slidenum">
              <a:rPr lang="en-US"/>
              <a:pPr>
                <a:defRPr/>
              </a:pPr>
              <a:t>‹#›</a:t>
            </a:fld>
            <a:endParaRPr 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5748C2D-3DD5-4D80-90B7-A7DACB2FF788}" type="slidenum">
              <a:rPr lang="en-US"/>
              <a:pPr>
                <a:defRPr/>
              </a:pPr>
              <a:t>‹#›</a:t>
            </a:fld>
            <a:endParaRPr 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3636843-C9EF-4257-B72F-E02B7E002CEC}" type="slidenum">
              <a:rPr lang="en-US"/>
              <a:pPr>
                <a:defRPr/>
              </a:pPr>
              <a:t>‹#›</a:t>
            </a:fld>
            <a:endParaRPr 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BC58467-53A8-4558-AEF7-1FA381D06D81}" type="slidenum">
              <a:rPr lang="en-US"/>
              <a:pPr>
                <a:defRPr/>
              </a:pPr>
              <a:t>‹#›</a:t>
            </a:fld>
            <a:endParaRPr 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B9525D5-4BC8-4D43-AF3C-8A94FF324266}" type="slidenum">
              <a:rPr lang="en-US"/>
              <a:pPr>
                <a:defRPr/>
              </a:pPr>
              <a:t>‹#›</a:t>
            </a:fld>
            <a:endParaRPr lang="en-US"/>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E10DB200-45E4-4C20-A95D-46FA98C3C3DB}" type="slidenum">
              <a:rPr lang="en-US"/>
              <a:pPr>
                <a:defRPr/>
              </a:pPr>
              <a:t>‹#›</a:t>
            </a:fld>
            <a:endParaRPr lang="en-US"/>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5CE6117B-7D37-434E-BF7E-36CDCB7DB21E}" type="slidenum">
              <a:rPr lang="en-US"/>
              <a:pPr>
                <a:defRPr/>
              </a:pPr>
              <a:t>‹#›</a:t>
            </a:fld>
            <a:endParaRPr lang="en-US"/>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233FF26A-3E33-44D3-8CD2-8662286D2725}" type="slidenum">
              <a:rPr lang="en-US"/>
              <a:pPr>
                <a:defRPr/>
              </a:pPr>
              <a:t>‹#›</a:t>
            </a:fld>
            <a:endParaRPr lang="en-US"/>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F2106094-F0C0-43DF-83E5-0323498B6684}"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A943EB56-8345-4A45-AA8A-729E5B44D13F}"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C8F49364-07C3-4EF3-A5DA-71DEE298908A}"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076D4E0C-4108-4ADE-858B-13E7EE12BC00}" type="slidenum">
              <a:rPr lang="en-US"/>
              <a:pPr>
                <a:defRPr/>
              </a:pPr>
              <a:t>‹#›</a:t>
            </a:fld>
            <a:endParaRPr lang="en-US"/>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AEA8D4B1-BE12-469E-854A-03CF8FC63787}" type="slidenum">
              <a:rPr lang="en-US"/>
              <a:pPr>
                <a:defRPr/>
              </a:pPr>
              <a:t>‹#›</a:t>
            </a:fld>
            <a:endParaRPr lang="en-US"/>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7F753C5F-CF55-41E5-8EF0-3F455D59014F}" type="slidenum">
              <a:rPr lang="en-US"/>
              <a:pPr>
                <a:defRPr/>
              </a:pPr>
              <a:t>‹#›</a:t>
            </a:fld>
            <a:endParaRPr lang="en-US"/>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273A5B06-8082-482D-9F1D-BADBAD9EA448}" type="slidenum">
              <a:rPr lang="en-US"/>
              <a:pPr>
                <a:defRPr/>
              </a:pPr>
              <a:t>‹#›</a:t>
            </a:fld>
            <a:endParaRPr lang="en-US"/>
          </a:p>
        </p:txBody>
      </p:sp>
    </p:spTree>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69B59534-54C5-4AC8-8F89-5A7CCD89BED5}" type="slidenum">
              <a:rPr lang="en-US"/>
              <a:pPr>
                <a:defRPr/>
              </a:pPr>
              <a:t>‹#›</a:t>
            </a:fld>
            <a:endParaRPr lang="en-US"/>
          </a:p>
        </p:txBody>
      </p:sp>
    </p:spTree>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92962436-9B77-40EB-A8F9-34A923A37FE1}" type="slidenum">
              <a:rPr lang="en-US"/>
              <a:pPr>
                <a:defRPr/>
              </a:pPr>
              <a:t>‹#›</a:t>
            </a:fld>
            <a:endParaRPr lang="en-US"/>
          </a:p>
        </p:txBody>
      </p:sp>
    </p:spTree>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2A1E2C4-0E71-4A35-9B24-9E4EA66FB474}" type="slidenum">
              <a:rPr lang="en-US"/>
              <a:pPr>
                <a:defRPr/>
              </a:pPr>
              <a:t>‹#›</a:t>
            </a:fld>
            <a:endParaRPr lang="en-US"/>
          </a:p>
        </p:txBody>
      </p:sp>
    </p:spTree>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93CFF7E-97C0-4E8F-84D6-9722EAAD0E0B}" type="slidenum">
              <a:rPr lang="en-US"/>
              <a:pPr>
                <a:defRPr/>
              </a:pPr>
              <a:t>‹#›</a:t>
            </a:fld>
            <a:endParaRPr lang="en-US"/>
          </a:p>
        </p:txBody>
      </p:sp>
    </p:spTree>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4E1B744F-CC8A-4DF5-8634-7EF0C5EBCBD6}" type="slidenum">
              <a:rPr lang="en-US"/>
              <a:pPr>
                <a:defRPr/>
              </a:pPr>
              <a:t>‹#›</a:t>
            </a:fld>
            <a:endParaRPr lang="en-US"/>
          </a:p>
        </p:txBody>
      </p:sp>
    </p:spTree>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823AF6DC-0AAE-49EE-9BCC-6CD1407E3D8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3A96FCE8-8DB4-491F-BFC7-0615EEF5B227}"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9E490335-130A-4353-A867-D62E6B1AF4FC}" type="slidenum">
              <a:rPr lang="en-US"/>
              <a:pPr>
                <a:defRPr/>
              </a:pPr>
              <a:t>‹#›</a:t>
            </a:fld>
            <a:endParaRPr lang="en-US"/>
          </a:p>
        </p:txBody>
      </p:sp>
    </p:spTree>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9A05C712-EA04-4BE9-95D3-1176487949D1}" type="slidenum">
              <a:rPr lang="en-US"/>
              <a:pPr>
                <a:defRPr/>
              </a:pPr>
              <a:t>‹#›</a:t>
            </a:fld>
            <a:endParaRPr lang="en-US"/>
          </a:p>
        </p:txBody>
      </p:sp>
    </p:spTree>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7BA651D7-9926-4F57-95E7-E328D265A604}" type="slidenum">
              <a:rPr lang="en-US"/>
              <a:pPr>
                <a:defRPr/>
              </a:pPr>
              <a:t>‹#›</a:t>
            </a:fld>
            <a:endParaRPr lang="en-US"/>
          </a:p>
        </p:txBody>
      </p:sp>
    </p:spTree>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92FEE343-3D5A-41A0-92E8-551D5E017013}" type="slidenum">
              <a:rPr lang="en-US"/>
              <a:pPr>
                <a:defRPr/>
              </a:pPr>
              <a:t>‹#›</a:t>
            </a:fld>
            <a:endParaRPr lang="en-US"/>
          </a:p>
        </p:txBody>
      </p:sp>
    </p:spTree>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A0A9DEAF-1E82-4A22-B9DF-91FF1C50D8A1}" type="slidenum">
              <a:rPr lang="en-US"/>
              <a:pPr>
                <a:defRPr/>
              </a:pPr>
              <a:t>‹#›</a:t>
            </a:fld>
            <a:endParaRPr lang="en-US"/>
          </a:p>
        </p:txBody>
      </p:sp>
    </p:spTree>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D1FC07D-4A57-4DCA-B69F-7A58F03EAA5E}" type="slidenum">
              <a:rPr lang="en-US"/>
              <a:pPr>
                <a:defRPr/>
              </a:pPr>
              <a:t>‹#›</a:t>
            </a:fld>
            <a:endParaRPr lang="en-US"/>
          </a:p>
        </p:txBody>
      </p:sp>
    </p:spTree>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3DD7B7C-9E64-414A-810D-85164D089B91}" type="slidenum">
              <a:rPr lang="en-US"/>
              <a:pPr>
                <a:defRPr/>
              </a:pPr>
              <a:t>‹#›</a:t>
            </a:fld>
            <a:endParaRPr lang="en-US"/>
          </a:p>
        </p:txBody>
      </p:sp>
    </p:spTree>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D13B3A9E-E390-4DE7-9E7B-F5BB1080A9D2}" type="slidenum">
              <a:rPr lang="en-US"/>
              <a:pPr>
                <a:defRPr/>
              </a:pPr>
              <a:t>‹#›</a:t>
            </a:fld>
            <a:endParaRPr lang="en-US"/>
          </a:p>
        </p:txBody>
      </p:sp>
    </p:spTree>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B2AE8C13-40BC-41F3-B617-CC7D30EC73AE}" type="slidenum">
              <a:rPr lang="en-US"/>
              <a:pPr>
                <a:defRPr/>
              </a:pPr>
              <a:t>‹#›</a:t>
            </a:fld>
            <a:endParaRPr lang="en-US"/>
          </a:p>
        </p:txBody>
      </p:sp>
    </p:spTree>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987BCA3F-DEDB-4E82-82D3-489B057A3131}"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E6FAC8BD-3A14-4B7C-A39C-CDF279EA252F}"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FB318DC4-D3B7-4B4A-9818-0EFF67731D6E}" type="slidenum">
              <a:rPr lang="en-US"/>
              <a:pPr>
                <a:defRPr/>
              </a:pPr>
              <a:t>‹#›</a:t>
            </a:fld>
            <a:endParaRPr lang="en-US"/>
          </a:p>
        </p:txBody>
      </p:sp>
    </p:spTree>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0AD7B9FC-A679-467E-B249-D805D4AC728B}" type="slidenum">
              <a:rPr lang="en-US"/>
              <a:pPr>
                <a:defRPr/>
              </a:pPr>
              <a:t>‹#›</a:t>
            </a:fld>
            <a:endParaRPr lang="en-US"/>
          </a:p>
        </p:txBody>
      </p:sp>
    </p:spTree>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25D989FF-54F9-4114-8FA5-621D99B01968}" type="slidenum">
              <a:rPr lang="en-US"/>
              <a:pPr>
                <a:defRPr/>
              </a:pPr>
              <a:t>‹#›</a:t>
            </a:fld>
            <a:endParaRPr lang="en-US"/>
          </a:p>
        </p:txBody>
      </p:sp>
    </p:spTree>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0DF5CE24-9F5A-4A36-A511-FB4B90FB5174}" type="slidenum">
              <a:rPr lang="en-US"/>
              <a:pPr>
                <a:defRPr/>
              </a:pPr>
              <a:t>‹#›</a:t>
            </a:fld>
            <a:endParaRPr lang="en-US"/>
          </a:p>
        </p:txBody>
      </p:sp>
    </p:spTree>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96912E98-3A8B-4E6D-8775-A5E9C4DC6D97}" type="slidenum">
              <a:rPr lang="en-US"/>
              <a:pPr>
                <a:defRPr/>
              </a:pPr>
              <a:t>‹#›</a:t>
            </a:fld>
            <a:endParaRPr lang="en-US"/>
          </a:p>
        </p:txBody>
      </p:sp>
    </p:spTree>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27C7A323-5707-4494-BFF5-42DB35411086}" type="slidenum">
              <a:rPr lang="en-US"/>
              <a:pPr>
                <a:defRPr/>
              </a:pPr>
              <a:t>‹#›</a:t>
            </a:fld>
            <a:endParaRPr lang="en-US"/>
          </a:p>
        </p:txBody>
      </p:sp>
    </p:spTree>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BBB953A-2558-400A-9170-DBB0431E078A}" type="slidenum">
              <a:rPr lang="en-US"/>
              <a:pPr>
                <a:defRPr/>
              </a:pPr>
              <a:t>‹#›</a:t>
            </a:fld>
            <a:endParaRPr lang="en-US"/>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C06688B-E5A6-4CDE-9C79-536850A3EC07}" type="slidenum">
              <a:rPr lang="en-US"/>
              <a:pPr>
                <a:defRPr/>
              </a:pPr>
              <a:t>‹#›</a:t>
            </a:fld>
            <a:endParaRPr lang="en-US"/>
          </a:p>
        </p:txBody>
      </p:sp>
    </p:spTree>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a:prstGeom prst="rect">
            <a:avLst/>
          </a:prstGeom>
        </p:spPr>
        <p:txBody>
          <a:bodyPr lIns="91415" tIns="45708" rIns="91415" bIns="45708"/>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2"/>
            <a:ext cx="9102726" cy="2492375"/>
          </a:xfrm>
        </p:spPr>
        <p:txBody>
          <a:bodyPr/>
          <a:lstStyle>
            <a:lvl1pPr marL="0" indent="0" algn="ctr">
              <a:buNone/>
              <a:defRPr/>
            </a:lvl1pPr>
            <a:lvl2pPr marL="457082" indent="0" algn="ctr">
              <a:buNone/>
              <a:defRPr/>
            </a:lvl2pPr>
            <a:lvl3pPr marL="914166" indent="0" algn="ctr">
              <a:buNone/>
              <a:defRPr/>
            </a:lvl3pPr>
            <a:lvl4pPr marL="1371248" indent="0" algn="ctr">
              <a:buNone/>
              <a:defRPr/>
            </a:lvl4pPr>
            <a:lvl5pPr marL="1828331" indent="0" algn="ctr">
              <a:buNone/>
              <a:defRPr/>
            </a:lvl5pPr>
            <a:lvl6pPr marL="2285417" indent="0" algn="ctr">
              <a:buNone/>
              <a:defRPr/>
            </a:lvl6pPr>
            <a:lvl7pPr marL="2742497" indent="0" algn="ctr">
              <a:buNone/>
              <a:defRPr/>
            </a:lvl7pPr>
            <a:lvl8pPr marL="3199582" indent="0" algn="ctr">
              <a:buNone/>
              <a:defRPr/>
            </a:lvl8pPr>
            <a:lvl9pPr marL="3656665"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3F28A6F4-E15E-4BAC-A572-A8A9ACA77404}" type="slidenum">
              <a:rPr lang="en-US"/>
              <a:pPr>
                <a:defRPr/>
              </a:pPr>
              <a:t>‹#›</a:t>
            </a:fld>
            <a:endParaRPr lang="en-US"/>
          </a:p>
        </p:txBody>
      </p:sp>
    </p:spTree>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8CC0816-C65B-4AAF-9B78-1CD3A6632719}"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26D56D5B-5D05-420A-A946-CE1F913AFC62}"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a:prstGeom prst="rect">
            <a:avLst/>
          </a:prstGeom>
        </p:spPr>
        <p:txBody>
          <a:bodyPr lIns="91415" tIns="45708" rIns="91415" bIns="45708"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082" indent="0">
              <a:buNone/>
              <a:defRPr sz="1800"/>
            </a:lvl2pPr>
            <a:lvl3pPr marL="914166" indent="0">
              <a:buNone/>
              <a:defRPr sz="1600"/>
            </a:lvl3pPr>
            <a:lvl4pPr marL="1371248" indent="0">
              <a:buNone/>
              <a:defRPr sz="1400"/>
            </a:lvl4pPr>
            <a:lvl5pPr marL="1828331" indent="0">
              <a:buNone/>
              <a:defRPr sz="1400"/>
            </a:lvl5pPr>
            <a:lvl6pPr marL="2285417" indent="0">
              <a:buNone/>
              <a:defRPr sz="1400"/>
            </a:lvl6pPr>
            <a:lvl7pPr marL="2742497" indent="0">
              <a:buNone/>
              <a:defRPr sz="1400"/>
            </a:lvl7pPr>
            <a:lvl8pPr marL="3199582" indent="0">
              <a:buNone/>
              <a:defRPr sz="1400"/>
            </a:lvl8pPr>
            <a:lvl9pPr marL="3656665"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582532D2-9C38-4FD5-A89A-00D71AA4CA79}" type="slidenum">
              <a:rPr lang="en-US"/>
              <a:pPr>
                <a:defRPr/>
              </a:pPr>
              <a:t>‹#›</a:t>
            </a:fld>
            <a:endParaRPr lang="en-US"/>
          </a:p>
        </p:txBody>
      </p:sp>
    </p:spTree>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Содержимое 2"/>
          <p:cNvSpPr>
            <a:spLocks noGrp="1"/>
          </p:cNvSpPr>
          <p:nvPr>
            <p:ph sz="half" idx="1"/>
          </p:nvPr>
        </p:nvSpPr>
        <p:spPr>
          <a:xfrm>
            <a:off x="9004301"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2"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F1BE221C-098B-4A1A-91B2-A93C81645689}" type="slidenum">
              <a:rPr lang="en-US"/>
              <a:pPr>
                <a:defRPr/>
              </a:pPr>
              <a:t>‹#›</a:t>
            </a:fld>
            <a:endParaRPr lang="en-US"/>
          </a:p>
        </p:txBody>
      </p:sp>
    </p:spTree>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F8149F4C-A656-41DE-967D-0FA0BFC266CA}" type="slidenum">
              <a:rPr lang="en-US"/>
              <a:pPr>
                <a:defRPr/>
              </a:pPr>
              <a:t>‹#›</a:t>
            </a:fld>
            <a:endParaRPr lang="en-US"/>
          </a:p>
        </p:txBody>
      </p:sp>
    </p:spTree>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E32DF65D-83B1-4A82-A8A4-7A47327D74BF}" type="slidenum">
              <a:rPr lang="en-US"/>
              <a:pPr>
                <a:defRPr/>
              </a:pPr>
              <a:t>‹#›</a:t>
            </a:fld>
            <a:endParaRPr lang="en-US"/>
          </a:p>
        </p:txBody>
      </p:sp>
    </p:spTree>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FF0C2D21-922E-47A6-8363-8810DCC877BE}" type="slidenum">
              <a:rPr lang="en-US"/>
              <a:pPr>
                <a:defRPr/>
              </a:pPr>
              <a:t>‹#›</a:t>
            </a:fld>
            <a:endParaRPr lang="en-US"/>
          </a:p>
        </p:txBody>
      </p:sp>
    </p:spTree>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2" y="388946"/>
            <a:ext cx="4278313" cy="1652587"/>
          </a:xfrm>
          <a:prstGeom prst="rect">
            <a:avLst/>
          </a:prstGeom>
        </p:spPr>
        <p:txBody>
          <a:bodyPr lIns="91415" tIns="45708" rIns="91415" bIns="45708"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2" y="2041526"/>
            <a:ext cx="4278313" cy="6670674"/>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3A35188F-E447-4A08-A956-31008339FD4C}" type="slidenum">
              <a:rPr lang="en-US"/>
              <a:pPr>
                <a:defRPr/>
              </a:pPr>
              <a:t>‹#›</a:t>
            </a:fld>
            <a:endParaRPr lang="en-US"/>
          </a:p>
        </p:txBody>
      </p:sp>
    </p:spTree>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2" y="6827839"/>
            <a:ext cx="7802563" cy="806450"/>
          </a:xfrm>
          <a:prstGeom prst="rect">
            <a:avLst/>
          </a:prstGeom>
        </p:spPr>
        <p:txBody>
          <a:bodyPr lIns="91415" tIns="45708" rIns="91415" bIns="45708"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2" y="871538"/>
            <a:ext cx="7802563" cy="5851526"/>
          </a:xfrm>
        </p:spPr>
        <p:txBody>
          <a:bodyPr/>
          <a:lstStyle>
            <a:lvl1pPr marL="0" indent="0">
              <a:buNone/>
              <a:defRPr sz="3100"/>
            </a:lvl1pPr>
            <a:lvl2pPr marL="457082" indent="0">
              <a:buNone/>
              <a:defRPr sz="2800"/>
            </a:lvl2pPr>
            <a:lvl3pPr marL="914166" indent="0">
              <a:buNone/>
              <a:defRPr sz="2400"/>
            </a:lvl3pPr>
            <a:lvl4pPr marL="1371248" indent="0">
              <a:buNone/>
              <a:defRPr sz="2000"/>
            </a:lvl4pPr>
            <a:lvl5pPr marL="1828331" indent="0">
              <a:buNone/>
              <a:defRPr sz="2000"/>
            </a:lvl5pPr>
            <a:lvl6pPr marL="2285417" indent="0">
              <a:buNone/>
              <a:defRPr sz="2000"/>
            </a:lvl6pPr>
            <a:lvl7pPr marL="2742497" indent="0">
              <a:buNone/>
              <a:defRPr sz="2000"/>
            </a:lvl7pPr>
            <a:lvl8pPr marL="3199582" indent="0">
              <a:buNone/>
              <a:defRPr sz="2000"/>
            </a:lvl8pPr>
            <a:lvl9pPr marL="3656665"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2" y="7634290"/>
            <a:ext cx="7802563" cy="1144587"/>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0F3973B5-8120-4030-A9F3-57A1BCB5A6B8}" type="slidenum">
              <a:rPr lang="en-US"/>
              <a:pPr>
                <a:defRPr/>
              </a:pPr>
              <a:t>‹#›</a:t>
            </a:fld>
            <a:endParaRPr lang="en-US"/>
          </a:p>
        </p:txBody>
      </p:sp>
    </p:spTree>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FC424B67-936A-4DFF-ACD5-209EE15FBEF0}" type="slidenum">
              <a:rPr lang="en-US"/>
              <a:pPr>
                <a:defRPr/>
              </a:pPr>
              <a:t>‹#›</a:t>
            </a:fld>
            <a:endParaRPr lang="en-US"/>
          </a:p>
        </p:txBody>
      </p:sp>
    </p:spTree>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4" y="390531"/>
            <a:ext cx="2935287" cy="8423275"/>
          </a:xfrm>
          <a:prstGeom prst="rect">
            <a:avLst/>
          </a:prstGeom>
        </p:spPr>
        <p:txBody>
          <a:bodyPr vert="eaVert" lIns="91415" tIns="45708" rIns="91415" bIns="45708"/>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81" y="390531"/>
            <a:ext cx="8656639"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DB68086D-F3A4-4827-B0E2-622220687F88}" type="slidenum">
              <a:rPr lang="en-US"/>
              <a:pPr>
                <a:defRPr/>
              </a:pPr>
              <a:t>‹#›</a:t>
            </a:fld>
            <a:endParaRPr lang="en-US"/>
          </a:p>
        </p:txBody>
      </p:sp>
    </p:spTree>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073110F-42B0-43D8-8277-55B47F6838E8}"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EAB30FF4-EC8E-460E-8F1F-69E23F3CD93C}"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79281431-DC41-4ABC-B83A-43B20B531043}" type="slidenum">
              <a:rPr lang="en-US"/>
              <a:pPr>
                <a:defRPr/>
              </a:pPr>
              <a:t>‹#›</a:t>
            </a:fld>
            <a:endParaRPr lang="en-US"/>
          </a:p>
        </p:txBody>
      </p:sp>
    </p:spTree>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07D3027A-6A8B-48CF-A928-7D1F583D4D56}" type="slidenum">
              <a:rPr lang="en-US"/>
              <a:pPr>
                <a:defRPr/>
              </a:pPr>
              <a:t>‹#›</a:t>
            </a:fld>
            <a:endParaRPr lang="en-US"/>
          </a:p>
        </p:txBody>
      </p:sp>
    </p:spTree>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9691C7AD-1EF3-4328-A3B1-EA593E3325EF}" type="slidenum">
              <a:rPr lang="en-US"/>
              <a:pPr>
                <a:defRPr/>
              </a:pPr>
              <a:t>‹#›</a:t>
            </a:fld>
            <a:endParaRPr lang="en-US"/>
          </a:p>
        </p:txBody>
      </p:sp>
    </p:spTree>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6770A736-EF82-4DF6-BEDD-0974062EAED5}" type="slidenum">
              <a:rPr lang="en-US"/>
              <a:pPr>
                <a:defRPr/>
              </a:pPr>
              <a:t>‹#›</a:t>
            </a:fld>
            <a:endParaRPr lang="en-US"/>
          </a:p>
        </p:txBody>
      </p:sp>
    </p:spTree>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2A9840E0-2B4D-44B6-9EDD-E63BA45CD63A}" type="slidenum">
              <a:rPr lang="en-US"/>
              <a:pPr>
                <a:defRPr/>
              </a:pPr>
              <a:t>‹#›</a:t>
            </a:fld>
            <a:endParaRPr lang="en-US"/>
          </a:p>
        </p:txBody>
      </p:sp>
    </p:spTree>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A79FCBF9-634F-4FC8-B9CD-BD169B6E9167}" type="slidenum">
              <a:rPr lang="en-US"/>
              <a:pPr>
                <a:defRPr/>
              </a:pPr>
              <a:t>‹#›</a:t>
            </a:fld>
            <a:endParaRPr lang="en-US"/>
          </a:p>
        </p:txBody>
      </p:sp>
    </p:spTree>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DB0A57DA-15FB-49EE-B691-337C724F25F1}" type="slidenum">
              <a:rPr lang="en-US"/>
              <a:pPr>
                <a:defRPr/>
              </a:pPr>
              <a:t>‹#›</a:t>
            </a:fld>
            <a:endParaRPr lang="en-US"/>
          </a:p>
        </p:txBody>
      </p:sp>
    </p:spTree>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9932A07-8A3B-4AD7-AB80-39E708EA3A2B}" type="slidenum">
              <a:rPr lang="en-US"/>
              <a:pPr>
                <a:defRPr/>
              </a:pPr>
              <a:t>‹#›</a:t>
            </a:fld>
            <a:endParaRPr lang="en-US"/>
          </a:p>
        </p:txBody>
      </p:sp>
    </p:spTree>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0B495FE-ED91-4653-9116-FFDD69639D16}" type="slidenum">
              <a:rPr lang="en-US"/>
              <a:pPr>
                <a:defRPr/>
              </a:pPr>
              <a:t>‹#›</a:t>
            </a:fld>
            <a:endParaRPr lang="en-US"/>
          </a:p>
        </p:txBody>
      </p:sp>
    </p:spTree>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9DF186E2-25B6-4ECD-B3C8-84604F0102B8}"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AC13EE6E-F418-424E-893E-5C952D4C0379}"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C2C62CE-5107-4962-ADCA-CB0A084FF9FE}"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78E651-E6D2-4815-81FA-161A4A387FD7}" type="slidenum">
              <a:rPr lang="ru-RU"/>
              <a:pPr>
                <a:defRPr/>
              </a:pPr>
              <a:t>‹#›</a:t>
            </a:fld>
            <a:endParaRPr lang="ru-RU"/>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2B25F73-C29E-4505-A1DD-A12CFB069180}"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C6503A3-5AB1-4161-BE87-9C5B26D3ADD2}" type="slidenum">
              <a:rPr lang="ru-RU"/>
              <a:pPr>
                <a:defRPr/>
              </a:pPr>
              <a:t>‹#›</a:t>
            </a:fld>
            <a:endParaRPr lang="ru-RU"/>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F032F87-4000-4406-860C-8CFC425DD4E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B0AC91-FF7E-420B-AB2E-7C23B893002F}" type="slidenum">
              <a:rPr lang="ru-RU"/>
              <a:pPr>
                <a:defRPr/>
              </a:pPr>
              <a:t>‹#›</a:t>
            </a:fld>
            <a:endParaRPr lang="ru-RU"/>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4BCF83C-3FEB-4FF8-8DED-D31E1456875E}"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EDDAE0D-656C-4120-84C6-7C80CB4350C7}" type="slidenum">
              <a:rPr lang="ru-RU"/>
              <a:pPr>
                <a:defRPr/>
              </a:pPr>
              <a:t>‹#›</a:t>
            </a:fld>
            <a:endParaRPr lang="ru-RU"/>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7831DD2-D4CC-447E-84CE-F93FF0131D1C}" type="datetimeFigureOut">
              <a:rPr lang="ru-RU"/>
              <a:pPr>
                <a:defRPr/>
              </a:pPr>
              <a:t>24.11.2014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B3D2882-DC17-4A9B-B132-8A2C9FABF127}" type="slidenum">
              <a:rPr lang="ru-RU"/>
              <a:pPr>
                <a:defRPr/>
              </a:pPr>
              <a:t>‹#›</a:t>
            </a:fld>
            <a:endParaRPr lang="ru-RU"/>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AE47A1D-DBC1-417E-9DA2-C5252A77C4EC}" type="datetimeFigureOut">
              <a:rPr lang="ru-RU"/>
              <a:pPr>
                <a:defRPr/>
              </a:pPr>
              <a:t>24.11.2014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D519117-39B9-4E41-A720-AAF4918219F5}" type="slidenum">
              <a:rPr lang="ru-RU"/>
              <a:pPr>
                <a:defRPr/>
              </a:pPr>
              <a:t>‹#›</a:t>
            </a:fld>
            <a:endParaRPr lang="ru-RU"/>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270BAD9-FEC3-4AFA-BD79-94377D0E9925}" type="datetimeFigureOut">
              <a:rPr lang="ru-RU"/>
              <a:pPr>
                <a:defRPr/>
              </a:pPr>
              <a:t>24.11.2014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80CB334-E6A6-41A7-B2D8-ADE6986C5B3A}" type="slidenum">
              <a:rPr lang="ru-RU"/>
              <a:pPr>
                <a:defRPr/>
              </a:pPr>
              <a:t>‹#›</a:t>
            </a:fld>
            <a:endParaRPr lang="ru-RU"/>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CFF73CF-9300-4ABB-80EB-0FC006F9406A}"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A0DEF27-7DBC-423E-A31D-91FF2DA7F01C}" type="slidenum">
              <a:rPr lang="ru-RU"/>
              <a:pPr>
                <a:defRPr/>
              </a:pPr>
              <a:t>‹#›</a:t>
            </a:fld>
            <a:endParaRPr lang="ru-RU"/>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F862FF1-DC4C-475D-9C9D-30F400F1866B}" type="datetimeFigureOut">
              <a:rPr lang="ru-RU"/>
              <a:pPr>
                <a:defRPr/>
              </a:pPr>
              <a:t>24.11.2014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CEF0353-F613-491F-B965-DC1713D78326}" type="slidenum">
              <a:rPr lang="ru-RU"/>
              <a:pPr>
                <a:defRPr/>
              </a:pPr>
              <a:t>‹#›</a:t>
            </a:fld>
            <a:endParaRPr lang="ru-RU"/>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99E6817-8A6A-4D8B-A222-631B6CB4F267}"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BD58B0-80D6-4305-888A-7DB680E2BE65}" type="slidenum">
              <a:rPr lang="ru-RU"/>
              <a:pPr>
                <a:defRPr/>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21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21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248E885A-58B1-448E-BFC0-E4564031854A}"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3" y="390525"/>
            <a:ext cx="2925762" cy="83216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24888" cy="83216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00C7921-7EC5-4FAB-AD0C-6A1C6DF42D3A}" type="datetimeFigureOut">
              <a:rPr lang="ru-RU"/>
              <a:pPr>
                <a:defRPr/>
              </a:pPr>
              <a:t>24.11.2014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6958C24-42A7-415D-826F-1E54B6861DF9}" type="slidenum">
              <a:rPr lang="ru-RU"/>
              <a:pPr>
                <a:defRPr/>
              </a:pPr>
              <a:t>‹#›</a:t>
            </a:fld>
            <a:endParaRPr lang="ru-RU"/>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2"/>
            <a:ext cx="9102726" cy="2492375"/>
          </a:xfrm>
          <a:prstGeom prst="rect">
            <a:avLst/>
          </a:prstGeom>
        </p:spPr>
        <p:txBody>
          <a:bodyPr lIns="91415" tIns="45708" rIns="91415" bIns="45708"/>
          <a:lstStyle>
            <a:lvl1pPr marL="0" indent="0" algn="ctr">
              <a:buNone/>
              <a:defRPr/>
            </a:lvl1pPr>
            <a:lvl2pPr marL="457082" indent="0" algn="ctr">
              <a:buNone/>
              <a:defRPr/>
            </a:lvl2pPr>
            <a:lvl3pPr marL="914166" indent="0" algn="ctr">
              <a:buNone/>
              <a:defRPr/>
            </a:lvl3pPr>
            <a:lvl4pPr marL="1371248" indent="0" algn="ctr">
              <a:buNone/>
              <a:defRPr/>
            </a:lvl4pPr>
            <a:lvl5pPr marL="1828331" indent="0" algn="ctr">
              <a:buNone/>
              <a:defRPr/>
            </a:lvl5pPr>
            <a:lvl6pPr marL="2285417" indent="0" algn="ctr">
              <a:buNone/>
              <a:defRPr/>
            </a:lvl6pPr>
            <a:lvl7pPr marL="2742497" indent="0" algn="ctr">
              <a:buNone/>
              <a:defRPr/>
            </a:lvl7pPr>
            <a:lvl8pPr marL="3199582" indent="0" algn="ctr">
              <a:buNone/>
              <a:defRPr/>
            </a:lvl8pPr>
            <a:lvl9pPr marL="3656665"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9282F5A6-835A-49C0-91C3-4C3524DC6864}" type="slidenum">
              <a:rPr lang="en-US"/>
              <a:pPr>
                <a:defRPr/>
              </a:pPr>
              <a:t>‹#›</a:t>
            </a:fld>
            <a:endParaRPr lang="en-US"/>
          </a:p>
        </p:txBody>
      </p:sp>
    </p:spTree>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6" y="2276482"/>
            <a:ext cx="11703050" cy="6435725"/>
          </a:xfrm>
          <a:prstGeom prst="rect">
            <a:avLst/>
          </a:prstGeom>
        </p:spPr>
        <p:txBody>
          <a:bodyPr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4C52BA1-E825-48D1-BE19-D93C11CD2CDA}" type="slidenum">
              <a:rPr lang="en-US"/>
              <a:pPr>
                <a:defRPr/>
              </a:pPr>
              <a:t>‹#›</a:t>
            </a:fld>
            <a:endParaRPr lang="en-US"/>
          </a:p>
        </p:txBody>
      </p:sp>
    </p:spTree>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a:prstGeom prst="rect">
            <a:avLst/>
          </a:prstGeom>
        </p:spPr>
        <p:txBody>
          <a:bodyPr lIns="91415" tIns="45708" rIns="91415" bIns="45708" anchor="b"/>
          <a:lstStyle>
            <a:lvl1pPr marL="0" indent="0">
              <a:buNone/>
              <a:defRPr sz="2000"/>
            </a:lvl1pPr>
            <a:lvl2pPr marL="457082" indent="0">
              <a:buNone/>
              <a:defRPr sz="1800"/>
            </a:lvl2pPr>
            <a:lvl3pPr marL="914166" indent="0">
              <a:buNone/>
              <a:defRPr sz="1600"/>
            </a:lvl3pPr>
            <a:lvl4pPr marL="1371248" indent="0">
              <a:buNone/>
              <a:defRPr sz="1400"/>
            </a:lvl4pPr>
            <a:lvl5pPr marL="1828331" indent="0">
              <a:buNone/>
              <a:defRPr sz="1400"/>
            </a:lvl5pPr>
            <a:lvl6pPr marL="2285417" indent="0">
              <a:buNone/>
              <a:defRPr sz="1400"/>
            </a:lvl6pPr>
            <a:lvl7pPr marL="2742497" indent="0">
              <a:buNone/>
              <a:defRPr sz="1400"/>
            </a:lvl7pPr>
            <a:lvl8pPr marL="3199582" indent="0">
              <a:buNone/>
              <a:defRPr sz="1400"/>
            </a:lvl8pPr>
            <a:lvl9pPr marL="3656665"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F59948AE-4F0B-48A8-B5C4-E79504501A5B}" type="slidenum">
              <a:rPr lang="en-US"/>
              <a:pPr>
                <a:defRPr/>
              </a:pPr>
              <a:t>‹#›</a:t>
            </a:fld>
            <a:endParaRPr lang="en-US"/>
          </a:p>
        </p:txBody>
      </p:sp>
    </p:spTree>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8" y="2276482"/>
            <a:ext cx="5775324" cy="6435725"/>
          </a:xfrm>
          <a:prstGeom prst="rect">
            <a:avLst/>
          </a:prstGeom>
        </p:spPr>
        <p:txBody>
          <a:bodyPr lIns="91415" tIns="45708" rIns="91415" bIns="457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2" y="2276482"/>
            <a:ext cx="5775324" cy="6435725"/>
          </a:xfrm>
          <a:prstGeom prst="rect">
            <a:avLst/>
          </a:prstGeom>
        </p:spPr>
        <p:txBody>
          <a:bodyPr lIns="91415" tIns="45708" rIns="91415" bIns="4570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529BC1D4-0D77-4E37-84DB-88192A838571}" type="slidenum">
              <a:rPr lang="en-US"/>
              <a:pPr>
                <a:defRPr/>
              </a:pPr>
              <a:t>‹#›</a:t>
            </a:fld>
            <a:endParaRPr lang="en-US"/>
          </a:p>
        </p:txBody>
      </p:sp>
    </p:spTree>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a:prstGeom prst="rect">
            <a:avLst/>
          </a:prstGeom>
        </p:spPr>
        <p:txBody>
          <a:bodyPr lIns="91415" tIns="45708" rIns="91415" bIns="45708"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a:prstGeom prst="rect">
            <a:avLst/>
          </a:prstGeom>
        </p:spPr>
        <p:txBody>
          <a:bodyPr lIns="91415" tIns="45708" rIns="91415" bIns="457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a:prstGeom prst="rect">
            <a:avLst/>
          </a:prstGeom>
        </p:spPr>
        <p:txBody>
          <a:bodyPr lIns="91415" tIns="45708" rIns="91415" bIns="45708"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a:prstGeom prst="rect">
            <a:avLst/>
          </a:prstGeom>
        </p:spPr>
        <p:txBody>
          <a:bodyPr lIns="91415" tIns="45708" rIns="91415" bIns="4570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EF0BFFF0-19E6-477F-9AC4-12B8E565ECF4}" type="slidenum">
              <a:rPr lang="en-US"/>
              <a:pPr>
                <a:defRPr/>
              </a:pPr>
              <a:t>‹#›</a:t>
            </a:fld>
            <a:endParaRPr lang="en-US"/>
          </a:p>
        </p:txBody>
      </p:sp>
    </p:spTree>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DB08309D-FB8C-4EAC-91E1-59E9524919C7}" type="slidenum">
              <a:rPr lang="en-US"/>
              <a:pPr>
                <a:defRPr/>
              </a:pPr>
              <a:t>‹#›</a:t>
            </a:fld>
            <a:endParaRPr lang="en-US"/>
          </a:p>
        </p:txBody>
      </p:sp>
    </p:spTree>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3E0C026A-EA28-45DA-BC57-0B29BC062F94}" type="slidenum">
              <a:rPr lang="en-US"/>
              <a:pPr>
                <a:defRPr/>
              </a:pPr>
              <a:t>‹#›</a:t>
            </a:fld>
            <a:endParaRPr lang="en-US"/>
          </a:p>
        </p:txBody>
      </p:sp>
    </p:spTree>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2" y="388946"/>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a:prstGeom prst="rect">
            <a:avLst/>
          </a:prstGeom>
        </p:spPr>
        <p:txBody>
          <a:bodyPr lIns="91415" tIns="45708" rIns="91415" bIns="45708"/>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2" y="2041526"/>
            <a:ext cx="4278313" cy="6670674"/>
          </a:xfrm>
          <a:prstGeom prst="rect">
            <a:avLst/>
          </a:prstGeom>
        </p:spPr>
        <p:txBody>
          <a:bodyPr lIns="91415" tIns="45708" rIns="91415" bIns="45708"/>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4DFAEFBC-32E7-4CA0-B3A1-8A6AD3102E24}" type="slidenum">
              <a:rPr lang="en-US"/>
              <a:pPr>
                <a:defRPr/>
              </a:pPr>
              <a:t>‹#›</a:t>
            </a:fld>
            <a:endParaRPr lang="en-US"/>
          </a:p>
        </p:txBody>
      </p:sp>
    </p:spTree>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2" y="6827839"/>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2" y="871538"/>
            <a:ext cx="7802563" cy="5851526"/>
          </a:xfrm>
          <a:prstGeom prst="rect">
            <a:avLst/>
          </a:prstGeom>
        </p:spPr>
        <p:txBody>
          <a:bodyPr lIns="91415" tIns="45708" rIns="91415" bIns="45708"/>
          <a:lstStyle>
            <a:lvl1pPr marL="0" indent="0">
              <a:buNone/>
              <a:defRPr sz="3100"/>
            </a:lvl1pPr>
            <a:lvl2pPr marL="457082" indent="0">
              <a:buNone/>
              <a:defRPr sz="2800"/>
            </a:lvl2pPr>
            <a:lvl3pPr marL="914166" indent="0">
              <a:buNone/>
              <a:defRPr sz="2400"/>
            </a:lvl3pPr>
            <a:lvl4pPr marL="1371248" indent="0">
              <a:buNone/>
              <a:defRPr sz="2000"/>
            </a:lvl4pPr>
            <a:lvl5pPr marL="1828331" indent="0">
              <a:buNone/>
              <a:defRPr sz="2000"/>
            </a:lvl5pPr>
            <a:lvl6pPr marL="2285417" indent="0">
              <a:buNone/>
              <a:defRPr sz="2000"/>
            </a:lvl6pPr>
            <a:lvl7pPr marL="2742497" indent="0">
              <a:buNone/>
              <a:defRPr sz="2000"/>
            </a:lvl7pPr>
            <a:lvl8pPr marL="3199582" indent="0">
              <a:buNone/>
              <a:defRPr sz="2000"/>
            </a:lvl8pPr>
            <a:lvl9pPr marL="3656665"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2" y="7634290"/>
            <a:ext cx="7802563" cy="1144587"/>
          </a:xfrm>
          <a:prstGeom prst="rect">
            <a:avLst/>
          </a:prstGeom>
        </p:spPr>
        <p:txBody>
          <a:bodyPr lIns="91415" tIns="45708" rIns="91415" bIns="45708"/>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31CFC7A-DA08-4D82-9AB5-9489703F4E04}"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0404B6DB-7E05-4A7D-BBE1-87449A2726E5}" type="slidenum">
              <a:rPr lang="en-US"/>
              <a:pPr>
                <a:defRPr/>
              </a:pPr>
              <a:t>‹#›</a:t>
            </a:fld>
            <a:endParaRPr lang="en-US"/>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6" y="2276482"/>
            <a:ext cx="11703050" cy="6435725"/>
          </a:xfrm>
          <a:prstGeom prst="rect">
            <a:avLst/>
          </a:prstGeom>
        </p:spPr>
        <p:txBody>
          <a:bodyPr vert="eaVert"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307D73D-72C0-4194-A7F3-B705B673FFC0}" type="slidenum">
              <a:rPr lang="en-US"/>
              <a:pPr>
                <a:defRPr/>
              </a:pPr>
              <a:t>‹#›</a:t>
            </a:fld>
            <a:endParaRPr lang="en-US"/>
          </a:p>
        </p:txBody>
      </p:sp>
    </p:spTree>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799" y="2276476"/>
            <a:ext cx="2946401" cy="653732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6"/>
            <a:ext cx="8686800" cy="6537326"/>
          </a:xfrm>
          <a:prstGeom prst="rect">
            <a:avLst/>
          </a:prstGeom>
        </p:spPr>
        <p:txBody>
          <a:bodyPr vert="eaVert" lIns="91415" tIns="45708" rIns="91415" bIns="45708"/>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CA07832-C74B-4B98-B903-758B064222D0}" type="slidenum">
              <a:rPr lang="en-US"/>
              <a:pPr>
                <a:defRPr/>
              </a:pPr>
              <a:t>‹#›</a:t>
            </a:fld>
            <a:endParaRPr lang="en-US"/>
          </a:p>
        </p:txBody>
      </p:sp>
    </p:spTree>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a:prstGeom prst="rect">
            <a:avLst/>
          </a:prstGeom>
        </p:spPr>
        <p:txBody>
          <a:bodyPr lIns="91415" tIns="45708" rIns="91415" bIns="45708"/>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2"/>
            <a:ext cx="9102726" cy="2492375"/>
          </a:xfrm>
        </p:spPr>
        <p:txBody>
          <a:bodyPr/>
          <a:lstStyle>
            <a:lvl1pPr marL="0" indent="0" algn="ctr">
              <a:buNone/>
              <a:defRPr/>
            </a:lvl1pPr>
            <a:lvl2pPr marL="457082" indent="0" algn="ctr">
              <a:buNone/>
              <a:defRPr/>
            </a:lvl2pPr>
            <a:lvl3pPr marL="914166" indent="0" algn="ctr">
              <a:buNone/>
              <a:defRPr/>
            </a:lvl3pPr>
            <a:lvl4pPr marL="1371248" indent="0" algn="ctr">
              <a:buNone/>
              <a:defRPr/>
            </a:lvl4pPr>
            <a:lvl5pPr marL="1828331" indent="0" algn="ctr">
              <a:buNone/>
              <a:defRPr/>
            </a:lvl5pPr>
            <a:lvl6pPr marL="2285417" indent="0" algn="ctr">
              <a:buNone/>
              <a:defRPr/>
            </a:lvl6pPr>
            <a:lvl7pPr marL="2742497" indent="0" algn="ctr">
              <a:buNone/>
              <a:defRPr/>
            </a:lvl7pPr>
            <a:lvl8pPr marL="3199582" indent="0" algn="ctr">
              <a:buNone/>
              <a:defRPr/>
            </a:lvl8pPr>
            <a:lvl9pPr marL="3656665"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311434A-CF83-434A-9AAF-218F8C1F4041}" type="slidenum">
              <a:rPr lang="en-US"/>
              <a:pPr>
                <a:defRPr/>
              </a:pPr>
              <a:t>‹#›</a:t>
            </a:fld>
            <a:endParaRPr lang="en-US"/>
          </a:p>
        </p:txBody>
      </p:sp>
    </p:spTree>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3F843BA-4E42-4AD6-B5C4-DA5EDF05BE98}" type="slidenum">
              <a:rPr lang="en-US"/>
              <a:pPr>
                <a:defRPr/>
              </a:pPr>
              <a:t>‹#›</a:t>
            </a:fld>
            <a:endParaRPr lang="en-US"/>
          </a:p>
        </p:txBody>
      </p:sp>
    </p:spTree>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a:prstGeom prst="rect">
            <a:avLst/>
          </a:prstGeom>
        </p:spPr>
        <p:txBody>
          <a:bodyPr lIns="91415" tIns="45708" rIns="91415" bIns="45708"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082" indent="0">
              <a:buNone/>
              <a:defRPr sz="1800"/>
            </a:lvl2pPr>
            <a:lvl3pPr marL="914166" indent="0">
              <a:buNone/>
              <a:defRPr sz="1600"/>
            </a:lvl3pPr>
            <a:lvl4pPr marL="1371248" indent="0">
              <a:buNone/>
              <a:defRPr sz="1400"/>
            </a:lvl4pPr>
            <a:lvl5pPr marL="1828331" indent="0">
              <a:buNone/>
              <a:defRPr sz="1400"/>
            </a:lvl5pPr>
            <a:lvl6pPr marL="2285417" indent="0">
              <a:buNone/>
              <a:defRPr sz="1400"/>
            </a:lvl6pPr>
            <a:lvl7pPr marL="2742497" indent="0">
              <a:buNone/>
              <a:defRPr sz="1400"/>
            </a:lvl7pPr>
            <a:lvl8pPr marL="3199582" indent="0">
              <a:buNone/>
              <a:defRPr sz="1400"/>
            </a:lvl8pPr>
            <a:lvl9pPr marL="3656665"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5B9A106A-976E-4548-86F6-1509F4D4FCFF}" type="slidenum">
              <a:rPr lang="en-US"/>
              <a:pPr>
                <a:defRPr/>
              </a:pPr>
              <a:t>‹#›</a:t>
            </a:fld>
            <a:endParaRPr lang="en-US"/>
          </a:p>
        </p:txBody>
      </p:sp>
    </p:spTree>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Содержимое 2"/>
          <p:cNvSpPr>
            <a:spLocks noGrp="1"/>
          </p:cNvSpPr>
          <p:nvPr>
            <p:ph sz="half" idx="1"/>
          </p:nvPr>
        </p:nvSpPr>
        <p:spPr>
          <a:xfrm>
            <a:off x="9004301"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2"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8E347FD2-7F3D-4F8C-9EE7-2347C0B19FA8}" type="slidenum">
              <a:rPr lang="en-US"/>
              <a:pPr>
                <a:defRPr/>
              </a:pPr>
              <a:t>‹#›</a:t>
            </a:fld>
            <a:endParaRPr lang="en-US"/>
          </a:p>
        </p:txBody>
      </p:sp>
    </p:spTree>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082" indent="0">
              <a:buNone/>
              <a:defRPr sz="2000" b="1"/>
            </a:lvl2pPr>
            <a:lvl3pPr marL="914166" indent="0">
              <a:buNone/>
              <a:defRPr sz="1800" b="1"/>
            </a:lvl3pPr>
            <a:lvl4pPr marL="1371248" indent="0">
              <a:buNone/>
              <a:defRPr sz="1600" b="1"/>
            </a:lvl4pPr>
            <a:lvl5pPr marL="1828331" indent="0">
              <a:buNone/>
              <a:defRPr sz="1600" b="1"/>
            </a:lvl5pPr>
            <a:lvl6pPr marL="2285417" indent="0">
              <a:buNone/>
              <a:defRPr sz="1600" b="1"/>
            </a:lvl6pPr>
            <a:lvl7pPr marL="2742497" indent="0">
              <a:buNone/>
              <a:defRPr sz="1600" b="1"/>
            </a:lvl7pPr>
            <a:lvl8pPr marL="3199582" indent="0">
              <a:buNone/>
              <a:defRPr sz="1600" b="1"/>
            </a:lvl8pPr>
            <a:lvl9pPr marL="3656665"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2F6D9A95-A4E1-4862-A340-DC826E401192}" type="slidenum">
              <a:rPr lang="en-US"/>
              <a:pPr>
                <a:defRPr/>
              </a:pPr>
              <a:t>‹#›</a:t>
            </a:fld>
            <a:endParaRPr lang="en-US"/>
          </a:p>
        </p:txBody>
      </p:sp>
    </p:spTree>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B14FAFB2-BF8F-4919-8A15-831548EB85C9}" type="slidenum">
              <a:rPr lang="en-US"/>
              <a:pPr>
                <a:defRPr/>
              </a:pPr>
              <a:t>‹#›</a:t>
            </a:fld>
            <a:endParaRPr lang="en-US"/>
          </a:p>
        </p:txBody>
      </p:sp>
    </p:spTree>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FE6DB8DF-A9F9-4D75-90BE-01A1E319D595}" type="slidenum">
              <a:rPr lang="en-US"/>
              <a:pPr>
                <a:defRPr/>
              </a:pPr>
              <a:t>‹#›</a:t>
            </a:fld>
            <a:endParaRPr lang="en-US"/>
          </a:p>
        </p:txBody>
      </p:sp>
    </p:spTree>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2" y="388946"/>
            <a:ext cx="4278313" cy="1652587"/>
          </a:xfrm>
          <a:prstGeom prst="rect">
            <a:avLst/>
          </a:prstGeom>
        </p:spPr>
        <p:txBody>
          <a:bodyPr lIns="91415" tIns="45708" rIns="91415" bIns="45708"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2" y="2041526"/>
            <a:ext cx="4278313" cy="6670674"/>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CA563274-5161-4A01-BAC4-A43F11F0308A}"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E446E714-DCF8-469A-BDA1-96B5D6575C95}" type="slidenum">
              <a:rPr lang="en-US"/>
              <a:pPr>
                <a:defRPr/>
              </a:pPr>
              <a:t>‹#›</a:t>
            </a:fld>
            <a:endParaRPr lang="en-US"/>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2" y="6827839"/>
            <a:ext cx="7802563" cy="806450"/>
          </a:xfrm>
          <a:prstGeom prst="rect">
            <a:avLst/>
          </a:prstGeom>
        </p:spPr>
        <p:txBody>
          <a:bodyPr lIns="91415" tIns="45708" rIns="91415" bIns="45708"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2" y="871538"/>
            <a:ext cx="7802563" cy="5851526"/>
          </a:xfrm>
        </p:spPr>
        <p:txBody>
          <a:bodyPr/>
          <a:lstStyle>
            <a:lvl1pPr marL="0" indent="0">
              <a:buNone/>
              <a:defRPr sz="3100"/>
            </a:lvl1pPr>
            <a:lvl2pPr marL="457082" indent="0">
              <a:buNone/>
              <a:defRPr sz="2800"/>
            </a:lvl2pPr>
            <a:lvl3pPr marL="914166" indent="0">
              <a:buNone/>
              <a:defRPr sz="2400"/>
            </a:lvl3pPr>
            <a:lvl4pPr marL="1371248" indent="0">
              <a:buNone/>
              <a:defRPr sz="2000"/>
            </a:lvl4pPr>
            <a:lvl5pPr marL="1828331" indent="0">
              <a:buNone/>
              <a:defRPr sz="2000"/>
            </a:lvl5pPr>
            <a:lvl6pPr marL="2285417" indent="0">
              <a:buNone/>
              <a:defRPr sz="2000"/>
            </a:lvl6pPr>
            <a:lvl7pPr marL="2742497" indent="0">
              <a:buNone/>
              <a:defRPr sz="2000"/>
            </a:lvl7pPr>
            <a:lvl8pPr marL="3199582" indent="0">
              <a:buNone/>
              <a:defRPr sz="2000"/>
            </a:lvl8pPr>
            <a:lvl9pPr marL="3656665"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2" y="7634290"/>
            <a:ext cx="7802563" cy="1144587"/>
          </a:xfrm>
        </p:spPr>
        <p:txBody>
          <a:bodyPr/>
          <a:lstStyle>
            <a:lvl1pPr marL="0" indent="0">
              <a:buNone/>
              <a:defRPr sz="1400"/>
            </a:lvl1pPr>
            <a:lvl2pPr marL="457082" indent="0">
              <a:buNone/>
              <a:defRPr sz="1100"/>
            </a:lvl2pPr>
            <a:lvl3pPr marL="914166" indent="0">
              <a:buNone/>
              <a:defRPr sz="1000"/>
            </a:lvl3pPr>
            <a:lvl4pPr marL="1371248" indent="0">
              <a:buNone/>
              <a:defRPr sz="900"/>
            </a:lvl4pPr>
            <a:lvl5pPr marL="1828331" indent="0">
              <a:buNone/>
              <a:defRPr sz="900"/>
            </a:lvl5pPr>
            <a:lvl6pPr marL="2285417" indent="0">
              <a:buNone/>
              <a:defRPr sz="900"/>
            </a:lvl6pPr>
            <a:lvl7pPr marL="2742497" indent="0">
              <a:buNone/>
              <a:defRPr sz="900"/>
            </a:lvl7pPr>
            <a:lvl8pPr marL="3199582" indent="0">
              <a:buNone/>
              <a:defRPr sz="900"/>
            </a:lvl8pPr>
            <a:lvl9pPr marL="3656665"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63DBA50A-83FE-4EAF-934C-9BADD432D6E3}" type="slidenum">
              <a:rPr lang="en-US"/>
              <a:pPr>
                <a:defRPr/>
              </a:pPr>
              <a:t>‹#›</a:t>
            </a:fld>
            <a:endParaRPr lang="en-US"/>
          </a:p>
        </p:txBody>
      </p:sp>
    </p:spTree>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a:prstGeom prst="rect">
            <a:avLst/>
          </a:prstGeom>
        </p:spPr>
        <p:txBody>
          <a:bodyPr lIns="91415" tIns="45708" rIns="91415" bIns="45708"/>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9042BF72-D2C1-4F5D-B9BC-81BF78254E19}" type="slidenum">
              <a:rPr lang="en-US"/>
              <a:pPr>
                <a:defRPr/>
              </a:pPr>
              <a:t>‹#›</a:t>
            </a:fld>
            <a:endParaRPr lang="en-US"/>
          </a:p>
        </p:txBody>
      </p:sp>
    </p:spTree>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4" y="390531"/>
            <a:ext cx="2935287" cy="8423275"/>
          </a:xfrm>
          <a:prstGeom prst="rect">
            <a:avLst/>
          </a:prstGeom>
        </p:spPr>
        <p:txBody>
          <a:bodyPr vert="eaVert" lIns="91415" tIns="45708" rIns="91415" bIns="45708"/>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81" y="390531"/>
            <a:ext cx="8656639"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1AC6C36E-0D62-4620-8CE7-29688562D6B7}" type="slidenum">
              <a:rPr lang="en-US"/>
              <a:pPr>
                <a:defRPr/>
              </a:pPr>
              <a:t>‹#›</a:t>
            </a:fld>
            <a:endParaRPr lang="en-US"/>
          </a:p>
        </p:txBody>
      </p:sp>
    </p:spTree>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FC63A94-0A86-4EF0-9752-6C7AA1276B34}" type="slidenum">
              <a:rPr lang="en-US"/>
              <a:pPr>
                <a:defRPr/>
              </a:pPr>
              <a:t>‹#›</a:t>
            </a:fld>
            <a:endParaRPr lang="en-US"/>
          </a:p>
        </p:txBody>
      </p:sp>
    </p:spTree>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25F20E6-AD05-40BE-917E-F37A06A289A7}" type="slidenum">
              <a:rPr lang="en-US"/>
              <a:pPr>
                <a:defRPr/>
              </a:pPr>
              <a:t>‹#›</a:t>
            </a:fld>
            <a:endParaRPr lang="en-US"/>
          </a:p>
        </p:txBody>
      </p:sp>
    </p:spTree>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3D0DE917-6EC6-46E7-B4E5-CC6FA481F646}" type="slidenum">
              <a:rPr lang="en-US"/>
              <a:pPr>
                <a:defRPr/>
              </a:pPr>
              <a:t>‹#›</a:t>
            </a:fld>
            <a:endParaRPr lang="en-US"/>
          </a:p>
        </p:txBody>
      </p:sp>
    </p:spTree>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A8F0D410-E8E9-4324-9AB1-A65387E8D565}" type="slidenum">
              <a:rPr lang="en-US"/>
              <a:pPr>
                <a:defRPr/>
              </a:pPr>
              <a:t>‹#›</a:t>
            </a:fld>
            <a:endParaRPr lang="en-US"/>
          </a:p>
        </p:txBody>
      </p:sp>
    </p:spTree>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DC4B8949-BA40-4CC6-AEEE-CB41B142E52D}" type="slidenum">
              <a:rPr lang="en-US"/>
              <a:pPr>
                <a:defRPr/>
              </a:pPr>
              <a:t>‹#›</a:t>
            </a:fld>
            <a:endParaRPr lang="en-US"/>
          </a:p>
        </p:txBody>
      </p:sp>
    </p:spTree>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DA45F807-7EC3-4881-8DAD-A49EE9E097A8}" type="slidenum">
              <a:rPr lang="en-US"/>
              <a:pPr>
                <a:defRPr/>
              </a:pPr>
              <a:t>‹#›</a:t>
            </a:fld>
            <a:endParaRPr lang="en-US"/>
          </a:p>
        </p:txBody>
      </p:sp>
    </p:spTree>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0E14282F-C69A-439C-A967-58ACF592FB55}"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05B86EE9-86ED-4347-98A3-B377D89B7134}" type="slidenum">
              <a:rPr lang="en-US"/>
              <a:pPr>
                <a:defRPr/>
              </a:pPr>
              <a:t>‹#›</a:t>
            </a:fld>
            <a:endParaRPr lang="en-US"/>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1F086F5-404C-4F28-AC2E-61AD39B7FE70}" type="slidenum">
              <a:rPr lang="en-US"/>
              <a:pPr>
                <a:defRPr/>
              </a:pPr>
              <a:t>‹#›</a:t>
            </a:fld>
            <a:endParaRPr lang="en-US"/>
          </a:p>
        </p:txBody>
      </p:sp>
    </p:spTree>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867F4505-7298-42B0-8B40-AD16523DB03A}" type="slidenum">
              <a:rPr lang="en-US"/>
              <a:pPr>
                <a:defRPr/>
              </a:pPr>
              <a:t>‹#›</a:t>
            </a:fld>
            <a:endParaRPr lang="en-US"/>
          </a:p>
        </p:txBody>
      </p:sp>
    </p:spTree>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4877106-760D-44F7-A29B-DC31545D609E}" type="slidenum">
              <a:rPr lang="en-US"/>
              <a:pPr>
                <a:defRPr/>
              </a:pPr>
              <a:t>‹#›</a:t>
            </a:fld>
            <a:endParaRPr lang="en-US"/>
          </a:p>
        </p:txBody>
      </p:sp>
    </p:spTree>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2A394190-BBA8-461F-A622-B3BE93CE8BCB}" type="slidenum">
              <a:rPr lang="en-US"/>
              <a:pPr>
                <a:defRPr/>
              </a:pPr>
              <a:t>‹#›</a:t>
            </a:fld>
            <a:endParaRPr lang="en-US"/>
          </a:p>
        </p:txBody>
      </p:sp>
    </p:spTree>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7CB8070-2063-4C02-873C-01A268964B5E}" type="slidenum">
              <a:rPr lang="en-US"/>
              <a:pPr>
                <a:defRPr/>
              </a:pPr>
              <a:t>‹#›</a:t>
            </a:fld>
            <a:endParaRPr lang="en-US"/>
          </a:p>
        </p:txBody>
      </p:sp>
    </p:spTree>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AE7C8AC4-1622-4715-935C-7289C0078506}" type="slidenum">
              <a:rPr lang="en-US"/>
              <a:pPr>
                <a:defRPr/>
              </a:pPr>
              <a:t>‹#›</a:t>
            </a:fld>
            <a:endParaRPr lang="en-US"/>
          </a:p>
        </p:txBody>
      </p:sp>
    </p:spTree>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2319D11E-9C9D-44E6-982E-D5B02AF47C45}" type="slidenum">
              <a:rPr lang="en-US"/>
              <a:pPr>
                <a:defRPr/>
              </a:pPr>
              <a:t>‹#›</a:t>
            </a:fld>
            <a:endParaRPr lang="en-US"/>
          </a:p>
        </p:txBody>
      </p:sp>
    </p:spTree>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0A005574-15C4-43AC-99AD-B72212A9862E}" type="slidenum">
              <a:rPr lang="en-US"/>
              <a:pPr>
                <a:defRPr/>
              </a:pPr>
              <a:t>‹#›</a:t>
            </a:fld>
            <a:endParaRPr lang="en-US"/>
          </a:p>
        </p:txBody>
      </p:sp>
    </p:spTree>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F1950CA9-5F89-4698-A97A-62658B161A88}" type="slidenum">
              <a:rPr lang="en-US"/>
              <a:pPr>
                <a:defRPr/>
              </a:pPr>
              <a:t>‹#›</a:t>
            </a:fld>
            <a:endParaRPr lang="en-US"/>
          </a:p>
        </p:txBody>
      </p:sp>
    </p:spTree>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10A66134-0610-491F-A005-CF3A56B1219E}"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A72D444D-5503-4407-A6C5-1EC8AF9A209D}"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458AF4EA-0B2D-4B84-BA60-D0E828265CD9}" type="slidenum">
              <a:rPr lang="en-US"/>
              <a:pPr>
                <a:defRPr/>
              </a:pPr>
              <a:t>‹#›</a:t>
            </a:fld>
            <a:endParaRPr lang="en-US"/>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236F0DA6-CF34-48D6-B19A-7F3F3C2DE67F}" type="slidenum">
              <a:rPr lang="en-US"/>
              <a:pPr>
                <a:defRPr/>
              </a:pPr>
              <a:t>‹#›</a:t>
            </a:fld>
            <a:endParaRPr lang="en-US"/>
          </a:p>
        </p:txBody>
      </p:sp>
    </p:spTree>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EE76385C-F3A0-4C00-A3A7-86E2E24F1DB2}" type="slidenum">
              <a:rPr lang="en-US"/>
              <a:pPr>
                <a:defRPr/>
              </a:pPr>
              <a:t>‹#›</a:t>
            </a:fld>
            <a:endParaRPr lang="en-US"/>
          </a:p>
        </p:txBody>
      </p:sp>
    </p:spTree>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CE0FDC44-A7F6-41BC-BE8C-0BE398AA767E}" type="slidenum">
              <a:rPr lang="en-US"/>
              <a:pPr>
                <a:defRPr/>
              </a:pPr>
              <a:t>‹#›</a:t>
            </a:fld>
            <a:endParaRPr lang="en-US"/>
          </a:p>
        </p:txBody>
      </p:sp>
    </p:spTree>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BC2BFA00-F6BB-4FDE-9B83-9CF07AF636C5}" type="slidenum">
              <a:rPr lang="en-US"/>
              <a:pPr>
                <a:defRPr/>
              </a:pPr>
              <a:t>‹#›</a:t>
            </a:fld>
            <a:endParaRPr lang="en-US"/>
          </a:p>
        </p:txBody>
      </p:sp>
    </p:spTree>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132D885-9824-407A-990D-2278EF53FEDB}" type="slidenum">
              <a:rPr lang="en-US"/>
              <a:pPr>
                <a:defRPr/>
              </a:pPr>
              <a:t>‹#›</a:t>
            </a:fld>
            <a:endParaRPr lang="en-US"/>
          </a:p>
        </p:txBody>
      </p:sp>
    </p:spTree>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1"/>
            <a:ext cx="9102726" cy="2492375"/>
          </a:xfrm>
        </p:spPr>
        <p:txBody>
          <a:bodyPr/>
          <a:lstStyle>
            <a:lvl1pPr marL="0" indent="0" algn="ctr">
              <a:buNone/>
              <a:defRPr/>
            </a:lvl1pPr>
            <a:lvl2pPr marL="457105" indent="0" algn="ctr">
              <a:buNone/>
              <a:defRPr/>
            </a:lvl2pPr>
            <a:lvl3pPr marL="914213" indent="0" algn="ctr">
              <a:buNone/>
              <a:defRPr/>
            </a:lvl3pPr>
            <a:lvl4pPr marL="1371319" indent="0" algn="ctr">
              <a:buNone/>
              <a:defRPr/>
            </a:lvl4pPr>
            <a:lvl5pPr marL="1828424" indent="0" algn="ctr">
              <a:buNone/>
              <a:defRPr/>
            </a:lvl5pPr>
            <a:lvl6pPr marL="2285534" indent="0" algn="ctr">
              <a:buNone/>
              <a:defRPr/>
            </a:lvl6pPr>
            <a:lvl7pPr marL="2742637" indent="0" algn="ctr">
              <a:buNone/>
              <a:defRPr/>
            </a:lvl7pPr>
            <a:lvl8pPr marL="3199745" indent="0" algn="ctr">
              <a:buNone/>
              <a:defRPr/>
            </a:lvl8pPr>
            <a:lvl9pPr marL="3656852" indent="0" algn="ctr">
              <a:buNone/>
              <a:defRPr/>
            </a:lvl9pPr>
          </a:lstStyle>
          <a:p>
            <a:r>
              <a:rPr lang="ru-RU" smtClean="0"/>
              <a:t>Образец подзаголовка</a:t>
            </a:r>
            <a:endParaRPr lang="ru-RU"/>
          </a:p>
        </p:txBody>
      </p:sp>
      <p:sp>
        <p:nvSpPr>
          <p:cNvPr id="4" name="Номер слайда 3"/>
          <p:cNvSpPr>
            <a:spLocks noGrp="1"/>
          </p:cNvSpPr>
          <p:nvPr>
            <p:ph type="sldNum" sz="quarter" idx="10"/>
          </p:nvPr>
        </p:nvSpPr>
        <p:spPr/>
        <p:txBody>
          <a:bodyPr/>
          <a:lstStyle>
            <a:lvl1pPr defTabSz="914400">
              <a:tabLst>
                <a:tab pos="1065213" algn="l"/>
              </a:tabLst>
              <a:defRPr smtClean="0"/>
            </a:lvl1pPr>
          </a:lstStyle>
          <a:p>
            <a:pPr>
              <a:defRPr/>
            </a:pPr>
            <a:fld id="{395581A2-19CA-4160-84E8-82492510274E}" type="slidenum">
              <a:rPr lang="en-US"/>
              <a:pPr>
                <a:defRPr/>
              </a:pPr>
              <a:t>‹#›</a:t>
            </a:fld>
            <a:endParaRPr lang="en-US"/>
          </a:p>
        </p:txBody>
      </p:sp>
    </p:spTree>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sz="quarter" idx="10"/>
          </p:nvPr>
        </p:nvSpPr>
        <p:spPr/>
        <p:txBody>
          <a:bodyPr/>
          <a:lstStyle>
            <a:lvl1pPr defTabSz="914400">
              <a:tabLst>
                <a:tab pos="1065213" algn="l"/>
              </a:tabLst>
              <a:defRPr smtClean="0"/>
            </a:lvl1pPr>
          </a:lstStyle>
          <a:p>
            <a:pPr>
              <a:defRPr/>
            </a:pPr>
            <a:fld id="{089B6CE0-AD58-4CD5-A273-574BE2F207C8}" type="slidenum">
              <a:rPr lang="en-US"/>
              <a:pPr>
                <a:defRPr/>
              </a:pPr>
              <a:t>‹#›</a:t>
            </a:fld>
            <a:endParaRPr lang="en-US"/>
          </a:p>
        </p:txBody>
      </p:sp>
    </p:spTree>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105" indent="0">
              <a:buNone/>
              <a:defRPr sz="1800"/>
            </a:lvl2pPr>
            <a:lvl3pPr marL="914213" indent="0">
              <a:buNone/>
              <a:defRPr sz="1600"/>
            </a:lvl3pPr>
            <a:lvl4pPr marL="1371319" indent="0">
              <a:buNone/>
              <a:defRPr sz="1400"/>
            </a:lvl4pPr>
            <a:lvl5pPr marL="1828424" indent="0">
              <a:buNone/>
              <a:defRPr sz="1400"/>
            </a:lvl5pPr>
            <a:lvl6pPr marL="2285534" indent="0">
              <a:buNone/>
              <a:defRPr sz="1400"/>
            </a:lvl6pPr>
            <a:lvl7pPr marL="2742637" indent="0">
              <a:buNone/>
              <a:defRPr sz="1400"/>
            </a:lvl7pPr>
            <a:lvl8pPr marL="3199745" indent="0">
              <a:buNone/>
              <a:defRPr sz="1400"/>
            </a:lvl8pPr>
            <a:lvl9pPr marL="3656852" indent="0">
              <a:buNone/>
              <a:defRPr sz="1400"/>
            </a:lvl9pPr>
          </a:lstStyle>
          <a:p>
            <a:pPr lvl="0"/>
            <a:r>
              <a:rPr lang="ru-RU" smtClean="0"/>
              <a:t>Образец текста</a:t>
            </a:r>
          </a:p>
        </p:txBody>
      </p:sp>
      <p:sp>
        <p:nvSpPr>
          <p:cNvPr id="4" name="Номер слайда 3"/>
          <p:cNvSpPr>
            <a:spLocks noGrp="1"/>
          </p:cNvSpPr>
          <p:nvPr>
            <p:ph type="sldNum" sz="quarter" idx="10"/>
          </p:nvPr>
        </p:nvSpPr>
        <p:spPr/>
        <p:txBody>
          <a:bodyPr/>
          <a:lstStyle>
            <a:lvl1pPr defTabSz="914400">
              <a:tabLst>
                <a:tab pos="1065213" algn="l"/>
              </a:tabLst>
              <a:defRPr smtClean="0"/>
            </a:lvl1pPr>
          </a:lstStyle>
          <a:p>
            <a:pPr>
              <a:defRPr/>
            </a:pPr>
            <a:fld id="{88747D78-5F71-40A9-9BAF-04805FA43E24}" type="slidenum">
              <a:rPr lang="en-US"/>
              <a:pPr>
                <a:defRPr/>
              </a:pPr>
              <a:t>‹#›</a:t>
            </a:fld>
            <a:endParaRPr lang="en-US"/>
          </a:p>
        </p:txBody>
      </p:sp>
    </p:spTree>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876805" y="3302002"/>
            <a:ext cx="3682999" cy="5511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712206" y="3302002"/>
            <a:ext cx="3682999" cy="5511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sz="quarter" idx="10"/>
          </p:nvPr>
        </p:nvSpPr>
        <p:spPr/>
        <p:txBody>
          <a:bodyPr/>
          <a:lstStyle>
            <a:lvl1pPr defTabSz="914400">
              <a:tabLst>
                <a:tab pos="1065213" algn="l"/>
              </a:tabLst>
              <a:defRPr smtClean="0"/>
            </a:lvl1pPr>
          </a:lstStyle>
          <a:p>
            <a:pPr>
              <a:defRPr/>
            </a:pPr>
            <a:fld id="{FCD7CB91-F148-4F0D-B201-7592F4A8DA14}" type="slidenum">
              <a:rPr lang="en-US"/>
              <a:pPr>
                <a:defRPr/>
              </a:pPr>
              <a:t>‹#›</a:t>
            </a:fld>
            <a:endParaRPr lang="en-US"/>
          </a:p>
        </p:txBody>
      </p:sp>
    </p:spTree>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105" indent="0">
              <a:buNone/>
              <a:defRPr sz="2000" b="1"/>
            </a:lvl2pPr>
            <a:lvl3pPr marL="914213" indent="0">
              <a:buNone/>
              <a:defRPr sz="1800" b="1"/>
            </a:lvl3pPr>
            <a:lvl4pPr marL="1371319" indent="0">
              <a:buNone/>
              <a:defRPr sz="1600" b="1"/>
            </a:lvl4pPr>
            <a:lvl5pPr marL="1828424" indent="0">
              <a:buNone/>
              <a:defRPr sz="1600" b="1"/>
            </a:lvl5pPr>
            <a:lvl6pPr marL="2285534" indent="0">
              <a:buNone/>
              <a:defRPr sz="1600" b="1"/>
            </a:lvl6pPr>
            <a:lvl7pPr marL="2742637" indent="0">
              <a:buNone/>
              <a:defRPr sz="1600" b="1"/>
            </a:lvl7pPr>
            <a:lvl8pPr marL="3199745" indent="0">
              <a:buNone/>
              <a:defRPr sz="1600" b="1"/>
            </a:lvl8pPr>
            <a:lvl9pPr marL="3656852"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105" indent="0">
              <a:buNone/>
              <a:defRPr sz="2000" b="1"/>
            </a:lvl2pPr>
            <a:lvl3pPr marL="914213" indent="0">
              <a:buNone/>
              <a:defRPr sz="1800" b="1"/>
            </a:lvl3pPr>
            <a:lvl4pPr marL="1371319" indent="0">
              <a:buNone/>
              <a:defRPr sz="1600" b="1"/>
            </a:lvl4pPr>
            <a:lvl5pPr marL="1828424" indent="0">
              <a:buNone/>
              <a:defRPr sz="1600" b="1"/>
            </a:lvl5pPr>
            <a:lvl6pPr marL="2285534" indent="0">
              <a:buNone/>
              <a:defRPr sz="1600" b="1"/>
            </a:lvl6pPr>
            <a:lvl7pPr marL="2742637" indent="0">
              <a:buNone/>
              <a:defRPr sz="1600" b="1"/>
            </a:lvl7pPr>
            <a:lvl8pPr marL="3199745" indent="0">
              <a:buNone/>
              <a:defRPr sz="1600" b="1"/>
            </a:lvl8pPr>
            <a:lvl9pPr marL="3656852"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sz="quarter" idx="10"/>
          </p:nvPr>
        </p:nvSpPr>
        <p:spPr/>
        <p:txBody>
          <a:bodyPr/>
          <a:lstStyle>
            <a:lvl1pPr defTabSz="914400">
              <a:tabLst>
                <a:tab pos="1065213" algn="l"/>
              </a:tabLst>
              <a:defRPr smtClean="0"/>
            </a:lvl1pPr>
          </a:lstStyle>
          <a:p>
            <a:pPr>
              <a:defRPr/>
            </a:pPr>
            <a:fld id="{2C247ACC-82EB-43A3-A93A-BF086871B25B}"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A0733565-2F4B-43CF-B4FA-FC3816526E1C}" type="slidenum">
              <a:rPr lang="en-US"/>
              <a:pPr>
                <a:defRPr/>
              </a:pPr>
              <a:t>‹#›</a:t>
            </a:fld>
            <a:endParaRPr lang="en-US"/>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sz="quarter" idx="10"/>
          </p:nvPr>
        </p:nvSpPr>
        <p:spPr/>
        <p:txBody>
          <a:bodyPr/>
          <a:lstStyle>
            <a:lvl1pPr defTabSz="914400">
              <a:tabLst>
                <a:tab pos="1065213" algn="l"/>
              </a:tabLst>
              <a:defRPr smtClean="0"/>
            </a:lvl1pPr>
          </a:lstStyle>
          <a:p>
            <a:pPr>
              <a:defRPr/>
            </a:pPr>
            <a:fld id="{8C8E9DC6-3EB6-4547-A126-0E501B4DFC39}" type="slidenum">
              <a:rPr lang="en-US"/>
              <a:pPr>
                <a:defRPr/>
              </a:pPr>
              <a:t>‹#›</a:t>
            </a:fld>
            <a:endParaRPr lang="en-US"/>
          </a:p>
        </p:txBody>
      </p:sp>
    </p:spTree>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lvl1pPr defTabSz="914400">
              <a:tabLst>
                <a:tab pos="1065213" algn="l"/>
              </a:tabLst>
              <a:defRPr smtClean="0"/>
            </a:lvl1pPr>
          </a:lstStyle>
          <a:p>
            <a:pPr>
              <a:defRPr/>
            </a:pPr>
            <a:fld id="{22890D50-8BDF-4196-A3D2-4A1636730759}" type="slidenum">
              <a:rPr lang="en-US"/>
              <a:pPr>
                <a:defRPr/>
              </a:pPr>
              <a:t>‹#›</a:t>
            </a:fld>
            <a:endParaRPr lang="en-US"/>
          </a:p>
        </p:txBody>
      </p:sp>
    </p:spTree>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1" y="388944"/>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1" y="2041526"/>
            <a:ext cx="4278313" cy="6670674"/>
          </a:xfrm>
        </p:spPr>
        <p:txBody>
          <a:bodyPr/>
          <a:lstStyle>
            <a:lvl1pPr marL="0" indent="0">
              <a:buNone/>
              <a:defRPr sz="1400"/>
            </a:lvl1pPr>
            <a:lvl2pPr marL="457105" indent="0">
              <a:buNone/>
              <a:defRPr sz="1100"/>
            </a:lvl2pPr>
            <a:lvl3pPr marL="914213" indent="0">
              <a:buNone/>
              <a:defRPr sz="1000"/>
            </a:lvl3pPr>
            <a:lvl4pPr marL="1371319" indent="0">
              <a:buNone/>
              <a:defRPr sz="900"/>
            </a:lvl4pPr>
            <a:lvl5pPr marL="1828424" indent="0">
              <a:buNone/>
              <a:defRPr sz="900"/>
            </a:lvl5pPr>
            <a:lvl6pPr marL="2285534" indent="0">
              <a:buNone/>
              <a:defRPr sz="900"/>
            </a:lvl6pPr>
            <a:lvl7pPr marL="2742637" indent="0">
              <a:buNone/>
              <a:defRPr sz="900"/>
            </a:lvl7pPr>
            <a:lvl8pPr marL="3199745" indent="0">
              <a:buNone/>
              <a:defRPr sz="900"/>
            </a:lvl8pPr>
            <a:lvl9pPr marL="3656852" indent="0">
              <a:buNone/>
              <a:defRPr sz="900"/>
            </a:lvl9pPr>
          </a:lstStyle>
          <a:p>
            <a:pPr lvl="0"/>
            <a:r>
              <a:rPr lang="ru-RU" smtClean="0"/>
              <a:t>Образец текста</a:t>
            </a:r>
          </a:p>
        </p:txBody>
      </p:sp>
      <p:sp>
        <p:nvSpPr>
          <p:cNvPr id="5" name="Номер слайда 4"/>
          <p:cNvSpPr>
            <a:spLocks noGrp="1"/>
          </p:cNvSpPr>
          <p:nvPr>
            <p:ph type="sldNum" sz="quarter" idx="10"/>
          </p:nvPr>
        </p:nvSpPr>
        <p:spPr/>
        <p:txBody>
          <a:bodyPr/>
          <a:lstStyle>
            <a:lvl1pPr defTabSz="914400">
              <a:tabLst>
                <a:tab pos="1065213" algn="l"/>
              </a:tabLst>
              <a:defRPr smtClean="0"/>
            </a:lvl1pPr>
          </a:lstStyle>
          <a:p>
            <a:pPr>
              <a:defRPr/>
            </a:pPr>
            <a:fld id="{7F13C5CD-01BB-4292-A8E4-CD6A8DAF20C4}" type="slidenum">
              <a:rPr lang="en-US"/>
              <a:pPr>
                <a:defRPr/>
              </a:pPr>
              <a:t>‹#›</a:t>
            </a:fld>
            <a:endParaRPr lang="en-US"/>
          </a:p>
        </p:txBody>
      </p:sp>
    </p:spTree>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0" y="6827839"/>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0" y="871538"/>
            <a:ext cx="7802563" cy="5851526"/>
          </a:xfrm>
        </p:spPr>
        <p:txBody>
          <a:bodyPr/>
          <a:lstStyle>
            <a:lvl1pPr marL="0" indent="0">
              <a:buNone/>
              <a:defRPr sz="3100"/>
            </a:lvl1pPr>
            <a:lvl2pPr marL="457105" indent="0">
              <a:buNone/>
              <a:defRPr sz="2800"/>
            </a:lvl2pPr>
            <a:lvl3pPr marL="914213" indent="0">
              <a:buNone/>
              <a:defRPr sz="2400"/>
            </a:lvl3pPr>
            <a:lvl4pPr marL="1371319" indent="0">
              <a:buNone/>
              <a:defRPr sz="2000"/>
            </a:lvl4pPr>
            <a:lvl5pPr marL="1828424" indent="0">
              <a:buNone/>
              <a:defRPr sz="2000"/>
            </a:lvl5pPr>
            <a:lvl6pPr marL="2285534" indent="0">
              <a:buNone/>
              <a:defRPr sz="2000"/>
            </a:lvl6pPr>
            <a:lvl7pPr marL="2742637" indent="0">
              <a:buNone/>
              <a:defRPr sz="2000"/>
            </a:lvl7pPr>
            <a:lvl8pPr marL="3199745" indent="0">
              <a:buNone/>
              <a:defRPr sz="2000"/>
            </a:lvl8pPr>
            <a:lvl9pPr marL="3656852" indent="0">
              <a:buNone/>
              <a:defRPr sz="2000"/>
            </a:lvl9pPr>
          </a:lstStyle>
          <a:p>
            <a:pPr lvl="0"/>
            <a:endParaRPr lang="ru-RU" noProof="0">
              <a:sym typeface="Helvetica Neue Light" charset="0"/>
            </a:endParaRPr>
          </a:p>
        </p:txBody>
      </p:sp>
      <p:sp>
        <p:nvSpPr>
          <p:cNvPr id="4" name="Текст 3"/>
          <p:cNvSpPr>
            <a:spLocks noGrp="1"/>
          </p:cNvSpPr>
          <p:nvPr>
            <p:ph type="body" sz="half" idx="2"/>
          </p:nvPr>
        </p:nvSpPr>
        <p:spPr>
          <a:xfrm>
            <a:off x="2549530" y="7634290"/>
            <a:ext cx="7802563" cy="1144587"/>
          </a:xfrm>
        </p:spPr>
        <p:txBody>
          <a:bodyPr/>
          <a:lstStyle>
            <a:lvl1pPr marL="0" indent="0">
              <a:buNone/>
              <a:defRPr sz="1400"/>
            </a:lvl1pPr>
            <a:lvl2pPr marL="457105" indent="0">
              <a:buNone/>
              <a:defRPr sz="1100"/>
            </a:lvl2pPr>
            <a:lvl3pPr marL="914213" indent="0">
              <a:buNone/>
              <a:defRPr sz="1000"/>
            </a:lvl3pPr>
            <a:lvl4pPr marL="1371319" indent="0">
              <a:buNone/>
              <a:defRPr sz="900"/>
            </a:lvl4pPr>
            <a:lvl5pPr marL="1828424" indent="0">
              <a:buNone/>
              <a:defRPr sz="900"/>
            </a:lvl5pPr>
            <a:lvl6pPr marL="2285534" indent="0">
              <a:buNone/>
              <a:defRPr sz="900"/>
            </a:lvl6pPr>
            <a:lvl7pPr marL="2742637" indent="0">
              <a:buNone/>
              <a:defRPr sz="900"/>
            </a:lvl7pPr>
            <a:lvl8pPr marL="3199745" indent="0">
              <a:buNone/>
              <a:defRPr sz="900"/>
            </a:lvl8pPr>
            <a:lvl9pPr marL="3656852" indent="0">
              <a:buNone/>
              <a:defRPr sz="900"/>
            </a:lvl9pPr>
          </a:lstStyle>
          <a:p>
            <a:pPr lvl="0"/>
            <a:r>
              <a:rPr lang="ru-RU" smtClean="0"/>
              <a:t>Образец текста</a:t>
            </a:r>
          </a:p>
        </p:txBody>
      </p:sp>
      <p:sp>
        <p:nvSpPr>
          <p:cNvPr id="5" name="Номер слайда 4"/>
          <p:cNvSpPr>
            <a:spLocks noGrp="1"/>
          </p:cNvSpPr>
          <p:nvPr>
            <p:ph type="sldNum" sz="quarter" idx="10"/>
          </p:nvPr>
        </p:nvSpPr>
        <p:spPr/>
        <p:txBody>
          <a:bodyPr/>
          <a:lstStyle>
            <a:lvl1pPr defTabSz="914400">
              <a:tabLst>
                <a:tab pos="1065213" algn="l"/>
              </a:tabLst>
              <a:defRPr smtClean="0"/>
            </a:lvl1pPr>
          </a:lstStyle>
          <a:p>
            <a:pPr>
              <a:defRPr/>
            </a:pPr>
            <a:fld id="{4A7E5820-3C0C-4804-9995-B1AE0C9BA2B5}" type="slidenum">
              <a:rPr lang="en-US"/>
              <a:pPr>
                <a:defRPr/>
              </a:pPr>
              <a:t>‹#›</a:t>
            </a:fld>
            <a:endParaRPr lang="en-US"/>
          </a:p>
        </p:txBody>
      </p:sp>
    </p:spTree>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sz="quarter" idx="10"/>
          </p:nvPr>
        </p:nvSpPr>
        <p:spPr/>
        <p:txBody>
          <a:bodyPr/>
          <a:lstStyle>
            <a:lvl1pPr defTabSz="914400">
              <a:tabLst>
                <a:tab pos="1065213" algn="l"/>
              </a:tabLst>
              <a:defRPr smtClean="0"/>
            </a:lvl1pPr>
          </a:lstStyle>
          <a:p>
            <a:pPr>
              <a:defRPr/>
            </a:pPr>
            <a:fld id="{26B4757A-748A-4F74-B167-2FA9079F0232}" type="slidenum">
              <a:rPr lang="en-US"/>
              <a:pPr>
                <a:defRPr/>
              </a:pPr>
              <a:t>‹#›</a:t>
            </a:fld>
            <a:endParaRPr lang="en-US"/>
          </a:p>
        </p:txBody>
      </p:sp>
    </p:spTree>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515600" y="1079500"/>
            <a:ext cx="18796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876802" y="1079500"/>
            <a:ext cx="54864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sz="quarter" idx="10"/>
          </p:nvPr>
        </p:nvSpPr>
        <p:spPr/>
        <p:txBody>
          <a:bodyPr/>
          <a:lstStyle>
            <a:lvl1pPr defTabSz="914400">
              <a:tabLst>
                <a:tab pos="1065213" algn="l"/>
              </a:tabLst>
              <a:defRPr smtClean="0"/>
            </a:lvl1pPr>
          </a:lstStyle>
          <a:p>
            <a:pPr>
              <a:defRPr/>
            </a:pPr>
            <a:fld id="{BA338281-2D50-4EF3-8CD2-04E6483FE438}" type="slidenum">
              <a:rPr lang="en-US"/>
              <a:pPr>
                <a:defRPr/>
              </a:pPr>
              <a:t>‹#›</a:t>
            </a:fld>
            <a:endParaRPr lang="en-US"/>
          </a:p>
        </p:txBody>
      </p:sp>
    </p:spTree>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6" y="3030540"/>
            <a:ext cx="11055350" cy="2090736"/>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81"/>
            <a:ext cx="9102726" cy="2492375"/>
          </a:xfrm>
        </p:spPr>
        <p:txBody>
          <a:bodyPr/>
          <a:lstStyle>
            <a:lvl1pPr marL="0" indent="0" algn="ctr">
              <a:buNone/>
              <a:defRPr/>
            </a:lvl1pPr>
            <a:lvl2pPr marL="457105" indent="0" algn="ctr">
              <a:buNone/>
              <a:defRPr/>
            </a:lvl2pPr>
            <a:lvl3pPr marL="914213" indent="0" algn="ctr">
              <a:buNone/>
              <a:defRPr/>
            </a:lvl3pPr>
            <a:lvl4pPr marL="1371319" indent="0" algn="ctr">
              <a:buNone/>
              <a:defRPr/>
            </a:lvl4pPr>
            <a:lvl5pPr marL="1828424" indent="0" algn="ctr">
              <a:buNone/>
              <a:defRPr/>
            </a:lvl5pPr>
            <a:lvl6pPr marL="2285534" indent="0" algn="ctr">
              <a:buNone/>
              <a:defRPr/>
            </a:lvl6pPr>
            <a:lvl7pPr marL="2742637" indent="0" algn="ctr">
              <a:buNone/>
              <a:defRPr/>
            </a:lvl7pPr>
            <a:lvl8pPr marL="3199745" indent="0" algn="ctr">
              <a:buNone/>
              <a:defRPr/>
            </a:lvl8pPr>
            <a:lvl9pPr marL="3656852"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p:txBody>
          <a:bodyPr/>
          <a:lstStyle>
            <a:lvl1pPr defTabSz="914400">
              <a:defRPr smtClean="0"/>
            </a:lvl1pPr>
          </a:lstStyle>
          <a:p>
            <a:pPr>
              <a:defRPr/>
            </a:pPr>
            <a:fld id="{D18D5C42-58FB-4CE9-99B3-D05A72AA3810}" type="slidenum">
              <a:rPr lang="en-US"/>
              <a:pPr>
                <a:defRPr/>
              </a:pPr>
              <a:t>‹#›</a:t>
            </a:fld>
            <a:endParaRPr lang="en-US"/>
          </a:p>
        </p:txBody>
      </p:sp>
    </p:spTree>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p:txBody>
          <a:bodyPr/>
          <a:lstStyle>
            <a:lvl1pPr defTabSz="914400">
              <a:defRPr smtClean="0"/>
            </a:lvl1pPr>
          </a:lstStyle>
          <a:p>
            <a:pPr>
              <a:defRPr/>
            </a:pPr>
            <a:fld id="{DEBD2E3D-80E3-4797-BD68-77C5CC837DB1}" type="slidenum">
              <a:rPr lang="en-US"/>
              <a:pPr>
                <a:defRPr/>
              </a:pPr>
              <a:t>‹#›</a:t>
            </a:fld>
            <a:endParaRPr lang="en-US"/>
          </a:p>
        </p:txBody>
      </p:sp>
    </p:spTree>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2"/>
            <a:ext cx="11053761"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49"/>
            <a:ext cx="11053761" cy="2133601"/>
          </a:xfrm>
        </p:spPr>
        <p:txBody>
          <a:bodyPr anchor="b"/>
          <a:lstStyle>
            <a:lvl1pPr marL="0" indent="0">
              <a:buNone/>
              <a:defRPr sz="2000"/>
            </a:lvl1pPr>
            <a:lvl2pPr marL="457105" indent="0">
              <a:buNone/>
              <a:defRPr sz="1800"/>
            </a:lvl2pPr>
            <a:lvl3pPr marL="914213" indent="0">
              <a:buNone/>
              <a:defRPr sz="1600"/>
            </a:lvl3pPr>
            <a:lvl4pPr marL="1371319" indent="0">
              <a:buNone/>
              <a:defRPr sz="1400"/>
            </a:lvl4pPr>
            <a:lvl5pPr marL="1828424" indent="0">
              <a:buNone/>
              <a:defRPr sz="1400"/>
            </a:lvl5pPr>
            <a:lvl6pPr marL="2285534" indent="0">
              <a:buNone/>
              <a:defRPr sz="1400"/>
            </a:lvl6pPr>
            <a:lvl7pPr marL="2742637" indent="0">
              <a:buNone/>
              <a:defRPr sz="1400"/>
            </a:lvl7pPr>
            <a:lvl8pPr marL="3199745" indent="0">
              <a:buNone/>
              <a:defRPr sz="1400"/>
            </a:lvl8pPr>
            <a:lvl9pPr marL="3656852"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p:txBody>
          <a:bodyPr/>
          <a:lstStyle>
            <a:lvl1pPr defTabSz="914400">
              <a:defRPr smtClean="0"/>
            </a:lvl1pPr>
          </a:lstStyle>
          <a:p>
            <a:pPr>
              <a:defRPr/>
            </a:pPr>
            <a:fld id="{6569694B-05DA-40B1-BD4C-C41DEEF41CB0}" type="slidenum">
              <a:rPr lang="en-US"/>
              <a:pPr>
                <a:defRPr/>
              </a:pPr>
              <a:t>‹#›</a:t>
            </a:fld>
            <a:endParaRPr lang="en-US"/>
          </a:p>
        </p:txBody>
      </p:sp>
    </p:spTree>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2" y="6845299"/>
            <a:ext cx="5816600" cy="1968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2" y="6845299"/>
            <a:ext cx="5816600" cy="1968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p:txBody>
          <a:bodyPr/>
          <a:lstStyle>
            <a:lvl1pPr defTabSz="914400">
              <a:defRPr smtClean="0"/>
            </a:lvl1pPr>
          </a:lstStyle>
          <a:p>
            <a:pPr>
              <a:defRPr/>
            </a:pPr>
            <a:fld id="{ACE2310B-7CD2-41C4-AE0A-5FCFEF3277C7}"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887A8633-BF8C-4F7E-931C-791D36B4DB20}" type="slidenum">
              <a:rPr lang="en-US"/>
              <a:pPr>
                <a:defRPr/>
              </a:pPr>
              <a:t>‹#›</a:t>
            </a:fld>
            <a:endParaRPr lang="en-US"/>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6"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6" y="2182814"/>
            <a:ext cx="5745163" cy="909638"/>
          </a:xfrm>
        </p:spPr>
        <p:txBody>
          <a:bodyPr anchor="b"/>
          <a:lstStyle>
            <a:lvl1pPr marL="0" indent="0">
              <a:buNone/>
              <a:defRPr sz="2400" b="1"/>
            </a:lvl1pPr>
            <a:lvl2pPr marL="457105" indent="0">
              <a:buNone/>
              <a:defRPr sz="2000" b="1"/>
            </a:lvl2pPr>
            <a:lvl3pPr marL="914213" indent="0">
              <a:buNone/>
              <a:defRPr sz="1800" b="1"/>
            </a:lvl3pPr>
            <a:lvl4pPr marL="1371319" indent="0">
              <a:buNone/>
              <a:defRPr sz="1600" b="1"/>
            </a:lvl4pPr>
            <a:lvl5pPr marL="1828424" indent="0">
              <a:buNone/>
              <a:defRPr sz="1600" b="1"/>
            </a:lvl5pPr>
            <a:lvl6pPr marL="2285534" indent="0">
              <a:buNone/>
              <a:defRPr sz="1600" b="1"/>
            </a:lvl6pPr>
            <a:lvl7pPr marL="2742637" indent="0">
              <a:buNone/>
              <a:defRPr sz="1600" b="1"/>
            </a:lvl7pPr>
            <a:lvl8pPr marL="3199745" indent="0">
              <a:buNone/>
              <a:defRPr sz="1600" b="1"/>
            </a:lvl8pPr>
            <a:lvl9pPr marL="3656852"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90" y="2182814"/>
            <a:ext cx="5748336" cy="909638"/>
          </a:xfrm>
        </p:spPr>
        <p:txBody>
          <a:bodyPr anchor="b"/>
          <a:lstStyle>
            <a:lvl1pPr marL="0" indent="0">
              <a:buNone/>
              <a:defRPr sz="2400" b="1"/>
            </a:lvl1pPr>
            <a:lvl2pPr marL="457105" indent="0">
              <a:buNone/>
              <a:defRPr sz="2000" b="1"/>
            </a:lvl2pPr>
            <a:lvl3pPr marL="914213" indent="0">
              <a:buNone/>
              <a:defRPr sz="1800" b="1"/>
            </a:lvl3pPr>
            <a:lvl4pPr marL="1371319" indent="0">
              <a:buNone/>
              <a:defRPr sz="1600" b="1"/>
            </a:lvl4pPr>
            <a:lvl5pPr marL="1828424" indent="0">
              <a:buNone/>
              <a:defRPr sz="1600" b="1"/>
            </a:lvl5pPr>
            <a:lvl6pPr marL="2285534" indent="0">
              <a:buNone/>
              <a:defRPr sz="1600" b="1"/>
            </a:lvl6pPr>
            <a:lvl7pPr marL="2742637" indent="0">
              <a:buNone/>
              <a:defRPr sz="1600" b="1"/>
            </a:lvl7pPr>
            <a:lvl8pPr marL="3199745" indent="0">
              <a:buNone/>
              <a:defRPr sz="1600" b="1"/>
            </a:lvl8pPr>
            <a:lvl9pPr marL="3656852"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p:txBody>
          <a:bodyPr/>
          <a:lstStyle>
            <a:lvl1pPr defTabSz="914400">
              <a:defRPr smtClean="0"/>
            </a:lvl1pPr>
          </a:lstStyle>
          <a:p>
            <a:pPr>
              <a:defRPr/>
            </a:pPr>
            <a:fld id="{3D987320-9698-4007-A08E-C93679455E79}" type="slidenum">
              <a:rPr lang="en-US"/>
              <a:pPr>
                <a:defRPr/>
              </a:pPr>
              <a:t>‹#›</a:t>
            </a:fld>
            <a:endParaRPr lang="en-US"/>
          </a:p>
        </p:txBody>
      </p:sp>
    </p:spTree>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p:txBody>
          <a:bodyPr/>
          <a:lstStyle>
            <a:lvl1pPr defTabSz="914400">
              <a:defRPr smtClean="0"/>
            </a:lvl1pPr>
          </a:lstStyle>
          <a:p>
            <a:pPr>
              <a:defRPr/>
            </a:pPr>
            <a:fld id="{3CDBE26A-4B80-4A98-89C6-DC39ABF830C1}" type="slidenum">
              <a:rPr lang="en-US"/>
              <a:pPr>
                <a:defRPr/>
              </a:pPr>
              <a:t>‹#›</a:t>
            </a:fld>
            <a:endParaRPr lang="en-US"/>
          </a:p>
        </p:txBody>
      </p:sp>
    </p:spTree>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p:txBody>
          <a:bodyPr/>
          <a:lstStyle>
            <a:lvl1pPr defTabSz="914400">
              <a:defRPr smtClean="0"/>
            </a:lvl1pPr>
          </a:lstStyle>
          <a:p>
            <a:pPr>
              <a:defRPr/>
            </a:pPr>
            <a:fld id="{88CF855E-BA09-4070-8331-1082973BDEBE}" type="slidenum">
              <a:rPr lang="en-US"/>
              <a:pPr>
                <a:defRPr/>
              </a:pPr>
              <a:t>‹#›</a:t>
            </a:fld>
            <a:endParaRPr lang="en-US"/>
          </a:p>
        </p:txBody>
      </p:sp>
    </p:spTree>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81" y="388944"/>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81" y="2041526"/>
            <a:ext cx="4278313" cy="6670674"/>
          </a:xfrm>
        </p:spPr>
        <p:txBody>
          <a:bodyPr/>
          <a:lstStyle>
            <a:lvl1pPr marL="0" indent="0">
              <a:buNone/>
              <a:defRPr sz="1400"/>
            </a:lvl1pPr>
            <a:lvl2pPr marL="457105" indent="0">
              <a:buNone/>
              <a:defRPr sz="1100"/>
            </a:lvl2pPr>
            <a:lvl3pPr marL="914213" indent="0">
              <a:buNone/>
              <a:defRPr sz="1000"/>
            </a:lvl3pPr>
            <a:lvl4pPr marL="1371319" indent="0">
              <a:buNone/>
              <a:defRPr sz="900"/>
            </a:lvl4pPr>
            <a:lvl5pPr marL="1828424" indent="0">
              <a:buNone/>
              <a:defRPr sz="900"/>
            </a:lvl5pPr>
            <a:lvl6pPr marL="2285534" indent="0">
              <a:buNone/>
              <a:defRPr sz="900"/>
            </a:lvl6pPr>
            <a:lvl7pPr marL="2742637" indent="0">
              <a:buNone/>
              <a:defRPr sz="900"/>
            </a:lvl7pPr>
            <a:lvl8pPr marL="3199745" indent="0">
              <a:buNone/>
              <a:defRPr sz="900"/>
            </a:lvl8pPr>
            <a:lvl9pPr marL="3656852"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p:txBody>
          <a:bodyPr/>
          <a:lstStyle>
            <a:lvl1pPr defTabSz="914400">
              <a:defRPr smtClean="0"/>
            </a:lvl1pPr>
          </a:lstStyle>
          <a:p>
            <a:pPr>
              <a:defRPr/>
            </a:pPr>
            <a:fld id="{C820EF5F-948F-4E50-B7AC-25670D73E63A}" type="slidenum">
              <a:rPr lang="en-US"/>
              <a:pPr>
                <a:defRPr/>
              </a:pPr>
              <a:t>‹#›</a:t>
            </a:fld>
            <a:endParaRPr lang="en-US"/>
          </a:p>
        </p:txBody>
      </p:sp>
    </p:spTree>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30" y="6827839"/>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30" y="871538"/>
            <a:ext cx="7802563" cy="5851526"/>
          </a:xfrm>
        </p:spPr>
        <p:txBody>
          <a:bodyPr/>
          <a:lstStyle>
            <a:lvl1pPr marL="0" indent="0">
              <a:buNone/>
              <a:defRPr sz="3100"/>
            </a:lvl1pPr>
            <a:lvl2pPr marL="457105" indent="0">
              <a:buNone/>
              <a:defRPr sz="2800"/>
            </a:lvl2pPr>
            <a:lvl3pPr marL="914213" indent="0">
              <a:buNone/>
              <a:defRPr sz="2400"/>
            </a:lvl3pPr>
            <a:lvl4pPr marL="1371319" indent="0">
              <a:buNone/>
              <a:defRPr sz="2000"/>
            </a:lvl4pPr>
            <a:lvl5pPr marL="1828424" indent="0">
              <a:buNone/>
              <a:defRPr sz="2000"/>
            </a:lvl5pPr>
            <a:lvl6pPr marL="2285534" indent="0">
              <a:buNone/>
              <a:defRPr sz="2000"/>
            </a:lvl6pPr>
            <a:lvl7pPr marL="2742637" indent="0">
              <a:buNone/>
              <a:defRPr sz="2000"/>
            </a:lvl7pPr>
            <a:lvl8pPr marL="3199745" indent="0">
              <a:buNone/>
              <a:defRPr sz="2000"/>
            </a:lvl8pPr>
            <a:lvl9pPr marL="3656852"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30" y="7634290"/>
            <a:ext cx="7802563" cy="1144587"/>
          </a:xfrm>
        </p:spPr>
        <p:txBody>
          <a:bodyPr/>
          <a:lstStyle>
            <a:lvl1pPr marL="0" indent="0">
              <a:buNone/>
              <a:defRPr sz="1400"/>
            </a:lvl1pPr>
            <a:lvl2pPr marL="457105" indent="0">
              <a:buNone/>
              <a:defRPr sz="1100"/>
            </a:lvl2pPr>
            <a:lvl3pPr marL="914213" indent="0">
              <a:buNone/>
              <a:defRPr sz="1000"/>
            </a:lvl3pPr>
            <a:lvl4pPr marL="1371319" indent="0">
              <a:buNone/>
              <a:defRPr sz="900"/>
            </a:lvl4pPr>
            <a:lvl5pPr marL="1828424" indent="0">
              <a:buNone/>
              <a:defRPr sz="900"/>
            </a:lvl5pPr>
            <a:lvl6pPr marL="2285534" indent="0">
              <a:buNone/>
              <a:defRPr sz="900"/>
            </a:lvl6pPr>
            <a:lvl7pPr marL="2742637" indent="0">
              <a:buNone/>
              <a:defRPr sz="900"/>
            </a:lvl7pPr>
            <a:lvl8pPr marL="3199745" indent="0">
              <a:buNone/>
              <a:defRPr sz="900"/>
            </a:lvl8pPr>
            <a:lvl9pPr marL="3656852"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p:txBody>
          <a:bodyPr/>
          <a:lstStyle>
            <a:lvl1pPr defTabSz="914400">
              <a:defRPr smtClean="0"/>
            </a:lvl1pPr>
          </a:lstStyle>
          <a:p>
            <a:pPr>
              <a:defRPr/>
            </a:pPr>
            <a:fld id="{1393EE74-B3E9-45F2-A027-B6BD3DC268AB}" type="slidenum">
              <a:rPr lang="en-US"/>
              <a:pPr>
                <a:defRPr/>
              </a:pPr>
              <a:t>‹#›</a:t>
            </a:fld>
            <a:endParaRPr lang="en-US"/>
          </a:p>
        </p:txBody>
      </p:sp>
    </p:spTree>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p:txBody>
          <a:bodyPr/>
          <a:lstStyle>
            <a:lvl1pPr defTabSz="914400">
              <a:defRPr smtClean="0"/>
            </a:lvl1pPr>
          </a:lstStyle>
          <a:p>
            <a:pPr>
              <a:defRPr/>
            </a:pPr>
            <a:fld id="{505BB6D2-8566-4F95-92CF-DEB0E8FC92EB}" type="slidenum">
              <a:rPr lang="en-US"/>
              <a:pPr>
                <a:defRPr/>
              </a:pPr>
              <a:t>‹#›</a:t>
            </a:fld>
            <a:endParaRPr lang="en-US"/>
          </a:p>
        </p:txBody>
      </p:sp>
    </p:spTree>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799" y="1079500"/>
            <a:ext cx="2946401"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p:txBody>
          <a:bodyPr/>
          <a:lstStyle>
            <a:lvl1pPr defTabSz="914400">
              <a:defRPr smtClean="0"/>
            </a:lvl1pPr>
          </a:lstStyle>
          <a:p>
            <a:pPr>
              <a:defRPr/>
            </a:pPr>
            <a:fld id="{912554FC-4FCA-4431-90E1-BD69371FCAFD}" type="slidenum">
              <a:rPr lang="en-US"/>
              <a:pPr>
                <a:defRPr/>
              </a:pPr>
              <a:t>‹#›</a:t>
            </a:fld>
            <a:endParaRPr lang="en-US"/>
          </a:p>
        </p:txBody>
      </p:sp>
    </p:spTree>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7914ADF5-64F6-4D01-9BAE-7A47127C76AE}" type="slidenum">
              <a:rPr lang="en-US"/>
              <a:pPr>
                <a:defRPr/>
              </a:pPr>
              <a:t>‹#›</a:t>
            </a:fld>
            <a:endParaRPr lang="en-US"/>
          </a:p>
        </p:txBody>
      </p:sp>
    </p:spTree>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901F2FEB-F6EB-4845-BD4F-86F96E75E00F}" type="slidenum">
              <a:rPr lang="en-US"/>
              <a:pPr>
                <a:defRPr/>
              </a:pPr>
              <a:t>‹#›</a:t>
            </a:fld>
            <a:endParaRPr lang="en-US"/>
          </a:p>
        </p:txBody>
      </p:sp>
    </p:spTree>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9"/>
          <p:cNvSpPr txBox="1">
            <a:spLocks noGrp="1" noChangeArrowheads="1"/>
          </p:cNvSpPr>
          <p:nvPr>
            <p:ph type="sldNum" sz="quarter" idx="10"/>
          </p:nvPr>
        </p:nvSpPr>
        <p:spPr>
          <a:ln/>
        </p:spPr>
        <p:txBody>
          <a:bodyPr/>
          <a:lstStyle>
            <a:lvl1pPr>
              <a:defRPr/>
            </a:lvl1pPr>
          </a:lstStyle>
          <a:p>
            <a:pPr>
              <a:defRPr/>
            </a:pPr>
            <a:fld id="{F45ADEE9-E537-42E0-A81F-AF37B58C6E25}"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C695AA63-FFCF-411C-9513-9CB5D58139CC}" type="slidenum">
              <a:rPr lang="en-US"/>
              <a:pPr>
                <a:defRPr/>
              </a:pPr>
              <a:t>‹#›</a:t>
            </a:fld>
            <a:endParaRPr lang="en-US"/>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6845300"/>
            <a:ext cx="5816600" cy="196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9"/>
          <p:cNvSpPr txBox="1">
            <a:spLocks noGrp="1" noChangeArrowheads="1"/>
          </p:cNvSpPr>
          <p:nvPr>
            <p:ph type="sldNum" sz="quarter" idx="10"/>
          </p:nvPr>
        </p:nvSpPr>
        <p:spPr>
          <a:ln/>
        </p:spPr>
        <p:txBody>
          <a:bodyPr/>
          <a:lstStyle>
            <a:lvl1pPr>
              <a:defRPr/>
            </a:lvl1pPr>
          </a:lstStyle>
          <a:p>
            <a:pPr>
              <a:defRPr/>
            </a:pPr>
            <a:fld id="{496BB9A6-E4EE-481A-82F8-E6DA3731B209}" type="slidenum">
              <a:rPr lang="en-US"/>
              <a:pPr>
                <a:defRPr/>
              </a:pPr>
              <a:t>‹#›</a:t>
            </a:fld>
            <a:endParaRPr lang="en-US"/>
          </a:p>
        </p:txBody>
      </p:sp>
    </p:spTree>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9"/>
          <p:cNvSpPr txBox="1">
            <a:spLocks noGrp="1" noChangeArrowheads="1"/>
          </p:cNvSpPr>
          <p:nvPr>
            <p:ph type="sldNum" sz="quarter" idx="10"/>
          </p:nvPr>
        </p:nvSpPr>
        <p:spPr>
          <a:ln/>
        </p:spPr>
        <p:txBody>
          <a:bodyPr/>
          <a:lstStyle>
            <a:lvl1pPr>
              <a:defRPr/>
            </a:lvl1pPr>
          </a:lstStyle>
          <a:p>
            <a:pPr>
              <a:defRPr/>
            </a:pPr>
            <a:fld id="{105E6A0B-5B62-439C-80E2-B9570911CFB5}" type="slidenum">
              <a:rPr lang="en-US"/>
              <a:pPr>
                <a:defRPr/>
              </a:pPr>
              <a:t>‹#›</a:t>
            </a:fld>
            <a:endParaRPr lang="en-US"/>
          </a:p>
        </p:txBody>
      </p:sp>
    </p:spTree>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9"/>
          <p:cNvSpPr txBox="1">
            <a:spLocks noGrp="1" noChangeArrowheads="1"/>
          </p:cNvSpPr>
          <p:nvPr>
            <p:ph type="sldNum" sz="quarter" idx="10"/>
          </p:nvPr>
        </p:nvSpPr>
        <p:spPr>
          <a:ln/>
        </p:spPr>
        <p:txBody>
          <a:bodyPr/>
          <a:lstStyle>
            <a:lvl1pPr>
              <a:defRPr/>
            </a:lvl1pPr>
          </a:lstStyle>
          <a:p>
            <a:pPr>
              <a:defRPr/>
            </a:pPr>
            <a:fld id="{7B9A9A4C-73F3-4E0C-A4A7-46BBABE7B626}" type="slidenum">
              <a:rPr lang="en-US"/>
              <a:pPr>
                <a:defRPr/>
              </a:pPr>
              <a:t>‹#›</a:t>
            </a:fld>
            <a:endParaRPr lang="en-US"/>
          </a:p>
        </p:txBody>
      </p:sp>
    </p:spTree>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9"/>
          <p:cNvSpPr txBox="1">
            <a:spLocks noGrp="1" noChangeArrowheads="1"/>
          </p:cNvSpPr>
          <p:nvPr>
            <p:ph type="sldNum" sz="quarter" idx="10"/>
          </p:nvPr>
        </p:nvSpPr>
        <p:spPr>
          <a:ln/>
        </p:spPr>
        <p:txBody>
          <a:bodyPr/>
          <a:lstStyle>
            <a:lvl1pPr>
              <a:defRPr/>
            </a:lvl1pPr>
          </a:lstStyle>
          <a:p>
            <a:pPr>
              <a:defRPr/>
            </a:pPr>
            <a:fld id="{C4517B5B-8941-4FBA-8D40-7EF67A015101}" type="slidenum">
              <a:rPr lang="en-US"/>
              <a:pPr>
                <a:defRPr/>
              </a:pPr>
              <a:t>‹#›</a:t>
            </a:fld>
            <a:endParaRPr lang="en-US"/>
          </a:p>
        </p:txBody>
      </p:sp>
    </p:spTree>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D8D664E2-8798-463A-9753-4709D79483A0}" type="slidenum">
              <a:rPr lang="en-US"/>
              <a:pPr>
                <a:defRPr/>
              </a:pPr>
              <a:t>‹#›</a:t>
            </a:fld>
            <a:endParaRPr lang="en-US"/>
          </a:p>
        </p:txBody>
      </p:sp>
    </p:spTree>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5879A8A5-3B70-494E-89B6-DC4ED523AA67}" type="slidenum">
              <a:rPr lang="en-US"/>
              <a:pPr>
                <a:defRPr/>
              </a:pPr>
              <a:t>‹#›</a:t>
            </a:fld>
            <a:endParaRPr lang="en-US"/>
          </a:p>
        </p:txBody>
      </p:sp>
    </p:spTree>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95223D43-D0A2-453F-AC34-53100EB5F8F6}" type="slidenum">
              <a:rPr lang="en-US"/>
              <a:pPr>
                <a:defRPr/>
              </a:pPr>
              <a:t>‹#›</a:t>
            </a:fld>
            <a:endParaRPr lang="en-US"/>
          </a:p>
        </p:txBody>
      </p:sp>
    </p:spTree>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734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734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17E793FF-936A-4792-BD91-D52384D3225C}" type="slidenum">
              <a:rPr lang="en-US"/>
              <a:pPr>
                <a:defRPr/>
              </a:pPr>
              <a:t>‹#›</a:t>
            </a:fld>
            <a:endParaRPr lang="en-US"/>
          </a:p>
        </p:txBody>
      </p:sp>
    </p:spTree>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C633B6E2-F748-4165-A846-0A95971D3250}" type="slidenum">
              <a:rPr lang="en-US"/>
              <a:pPr>
                <a:defRPr/>
              </a:pPr>
              <a:t>‹#›</a:t>
            </a:fld>
            <a:endParaRPr lang="en-US"/>
          </a:p>
        </p:txBody>
      </p:sp>
    </p:spTree>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FEEFF52-8ED5-4713-B393-8922AAA95181}"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09444EF2-3060-452F-B875-F53D5E57F879}" type="slidenum">
              <a:rPr lang="en-US"/>
              <a:pPr>
                <a:defRPr/>
              </a:pPr>
              <a:t>‹#›</a:t>
            </a:fld>
            <a:endParaRPr lang="en-US"/>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3BA9E4A5-CC06-48D2-871C-C691FF03E2D1}" type="slidenum">
              <a:rPr lang="en-US"/>
              <a:pPr>
                <a:defRPr/>
              </a:pPr>
              <a:t>‹#›</a:t>
            </a:fld>
            <a:endParaRPr lang="en-US"/>
          </a:p>
        </p:txBody>
      </p:sp>
    </p:spTree>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83018509-461F-4BB0-A83A-CDECB3AB7AA9}" type="slidenum">
              <a:rPr lang="en-US"/>
              <a:pPr>
                <a:defRPr/>
              </a:pPr>
              <a:t>‹#›</a:t>
            </a:fld>
            <a:endParaRPr lang="en-US"/>
          </a:p>
        </p:txBody>
      </p:sp>
    </p:spTree>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D0FDB3CA-121E-426A-8FBB-E8542AEBE7EF}" type="slidenum">
              <a:rPr lang="en-US"/>
              <a:pPr>
                <a:defRPr/>
              </a:pPr>
              <a:t>‹#›</a:t>
            </a:fld>
            <a:endParaRPr lang="en-US"/>
          </a:p>
        </p:txBody>
      </p:sp>
    </p:spTree>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764B624E-0A86-41E6-8170-4265A1795156}" type="slidenum">
              <a:rPr lang="en-US"/>
              <a:pPr>
                <a:defRPr/>
              </a:pPr>
              <a:t>‹#›</a:t>
            </a:fld>
            <a:endParaRPr lang="en-US"/>
          </a:p>
        </p:txBody>
      </p:sp>
    </p:spTree>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32A028B4-78C5-42C9-8EC7-BF23691EC164}" type="slidenum">
              <a:rPr lang="en-US"/>
              <a:pPr>
                <a:defRPr/>
              </a:pPr>
              <a:t>‹#›</a:t>
            </a:fld>
            <a:endParaRPr lang="en-US"/>
          </a:p>
        </p:txBody>
      </p:sp>
    </p:spTree>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CC5FC115-2003-4923-8CEE-CDD08B4EA9FE}" type="slidenum">
              <a:rPr lang="en-US"/>
              <a:pPr>
                <a:defRPr/>
              </a:pPr>
              <a:t>‹#›</a:t>
            </a:fld>
            <a:endParaRPr lang="en-US"/>
          </a:p>
        </p:txBody>
      </p:sp>
    </p:spTree>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F4ACFA73-3158-488D-8141-E0DDFC0F39A7}" type="slidenum">
              <a:rPr lang="en-US"/>
              <a:pPr>
                <a:defRPr/>
              </a:pPr>
              <a:t>‹#›</a:t>
            </a:fld>
            <a:endParaRPr lang="en-US"/>
          </a:p>
        </p:txBody>
      </p:sp>
    </p:spTree>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4465844-288D-4893-91F6-A13C11916D61}" type="slidenum">
              <a:rPr lang="en-US"/>
              <a:pPr>
                <a:defRPr/>
              </a:pPr>
              <a:t>‹#›</a:t>
            </a:fld>
            <a:endParaRPr lang="en-US"/>
          </a:p>
        </p:txBody>
      </p:sp>
    </p:spTree>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CDFA6A3-8270-48AE-A933-07B988A04108}" type="slidenum">
              <a:rPr lang="en-US"/>
              <a:pPr>
                <a:defRPr/>
              </a:pPr>
              <a:t>‹#›</a:t>
            </a:fld>
            <a:endParaRPr lang="en-US"/>
          </a:p>
        </p:txBody>
      </p:sp>
    </p:spTree>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B50804BD-7B01-460C-AD8E-C56A1EA4AE30}"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E88F9098-2707-44F8-B8FA-8CF8A09CDE32}" type="slidenum">
              <a:rPr lang="en-US"/>
              <a:pPr>
                <a:defRPr/>
              </a:pPr>
              <a:t>‹#›</a:t>
            </a:fld>
            <a:endParaRPr lang="en-US"/>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9016AA5-8886-4D29-98BF-2442E912A412}" type="slidenum">
              <a:rPr lang="en-US"/>
              <a:pPr>
                <a:defRPr/>
              </a:pPr>
              <a:t>‹#›</a:t>
            </a:fld>
            <a:endParaRPr lang="en-US"/>
          </a:p>
        </p:txBody>
      </p:sp>
    </p:spTree>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9D5975FE-0B0D-42AD-9F55-728CA26E7835}" type="slidenum">
              <a:rPr lang="en-US"/>
              <a:pPr>
                <a:defRPr/>
              </a:pPr>
              <a:t>‹#›</a:t>
            </a:fld>
            <a:endParaRPr lang="en-US"/>
          </a:p>
        </p:txBody>
      </p:sp>
    </p:spTree>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719D44E4-BFF2-4432-A238-3C89BC057C90}" type="slidenum">
              <a:rPr lang="en-US"/>
              <a:pPr>
                <a:defRPr/>
              </a:pPr>
              <a:t>‹#›</a:t>
            </a:fld>
            <a:endParaRPr lang="en-US"/>
          </a:p>
        </p:txBody>
      </p:sp>
    </p:spTree>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980ACBA1-BB49-4F8E-A503-2510A6C75AF4}" type="slidenum">
              <a:rPr lang="en-US"/>
              <a:pPr>
                <a:defRPr/>
              </a:pPr>
              <a:t>‹#›</a:t>
            </a:fld>
            <a:endParaRPr lang="en-US"/>
          </a:p>
        </p:txBody>
      </p:sp>
    </p:spTree>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19D040A4-39C7-446C-8DC8-E96565DA6B36}" type="slidenum">
              <a:rPr lang="en-US"/>
              <a:pPr>
                <a:defRPr/>
              </a:pPr>
              <a:t>‹#›</a:t>
            </a:fld>
            <a:endParaRPr lang="en-US"/>
          </a:p>
        </p:txBody>
      </p:sp>
    </p:spTree>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148E469A-4D0B-4E76-BDF1-01AF6BC9E99E}" type="slidenum">
              <a:rPr lang="en-US"/>
              <a:pPr>
                <a:defRPr/>
              </a:pPr>
              <a:t>‹#›</a:t>
            </a:fld>
            <a:endParaRPr lang="en-US"/>
          </a:p>
        </p:txBody>
      </p:sp>
    </p:spTree>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AF261332-B6F6-4C72-85BA-F1090CA038D8}" type="slidenum">
              <a:rPr lang="en-US"/>
              <a:pPr>
                <a:defRPr/>
              </a:pPr>
              <a:t>‹#›</a:t>
            </a:fld>
            <a:endParaRPr lang="en-US"/>
          </a:p>
        </p:txBody>
      </p:sp>
    </p:spTree>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3386F824-94EC-4799-B92E-4E750588DBA2}" type="slidenum">
              <a:rPr lang="en-US"/>
              <a:pPr>
                <a:defRPr/>
              </a:pPr>
              <a:t>‹#›</a:t>
            </a:fld>
            <a:endParaRPr lang="en-US"/>
          </a:p>
        </p:txBody>
      </p:sp>
    </p:spTree>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DFA30D37-E401-4E12-AFE0-A7E2A46F124A}" type="slidenum">
              <a:rPr lang="en-US"/>
              <a:pPr>
                <a:defRPr/>
              </a:pPr>
              <a:t>‹#›</a:t>
            </a:fld>
            <a:endParaRPr lang="en-US"/>
          </a:p>
        </p:txBody>
      </p:sp>
    </p:spTree>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AEFDA26-D356-4BB2-B838-E66367AFF005}"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0BEF8078-2D3B-443E-BCED-AE4128209AB7}" type="slidenum">
              <a:rPr lang="en-US"/>
              <a:pPr>
                <a:defRPr/>
              </a:pPr>
              <a:t>‹#›</a:t>
            </a:fld>
            <a:endParaRPr lang="en-US"/>
          </a:p>
        </p:txBody>
      </p:sp>
    </p:spTree>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71A6938-A8B5-4038-AB90-E7F526452117}" type="slidenum">
              <a:rPr lang="en-US"/>
              <a:pPr>
                <a:defRPr/>
              </a:pPr>
              <a:t>‹#›</a:t>
            </a:fld>
            <a:endParaRPr lang="en-US"/>
          </a:p>
        </p:txBody>
      </p:sp>
    </p:spTree>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BD7194D-7B8C-42B6-81DD-90366F1E1E48}" type="slidenum">
              <a:rPr lang="en-US"/>
              <a:pPr>
                <a:defRPr/>
              </a:pPr>
              <a:t>‹#›</a:t>
            </a:fld>
            <a:endParaRPr lang="en-US"/>
          </a:p>
        </p:txBody>
      </p:sp>
    </p:spTree>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1A0E545C-901B-4B37-9C0C-801D91B018CB}" type="slidenum">
              <a:rPr lang="en-US"/>
              <a:pPr>
                <a:defRPr/>
              </a:pPr>
              <a:t>‹#›</a:t>
            </a:fld>
            <a:endParaRPr lang="en-US"/>
          </a:p>
        </p:txBody>
      </p:sp>
    </p:spTree>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CB003D08-CD84-47B6-B6E4-AE885CEB6F44}" type="slidenum">
              <a:rPr lang="en-US"/>
              <a:pPr>
                <a:defRPr/>
              </a:pPr>
              <a:t>‹#›</a:t>
            </a:fld>
            <a:endParaRPr lang="en-US"/>
          </a:p>
        </p:txBody>
      </p:sp>
    </p:spTree>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70249935-B1ED-4367-8AC0-64BBFA629CFC}" type="slidenum">
              <a:rPr lang="en-US"/>
              <a:pPr>
                <a:defRPr/>
              </a:pPr>
              <a:t>‹#›</a:t>
            </a:fld>
            <a:endParaRPr lang="en-US"/>
          </a:p>
        </p:txBody>
      </p:sp>
    </p:spTree>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0D194B4E-2EF6-439F-8185-C2271DAC3157}" type="slidenum">
              <a:rPr lang="en-US"/>
              <a:pPr>
                <a:defRPr/>
              </a:pPr>
              <a:t>‹#›</a:t>
            </a:fld>
            <a:endParaRPr lang="en-US"/>
          </a:p>
        </p:txBody>
      </p:sp>
    </p:spTree>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79AF448D-27EA-4D89-BB2E-B1487BA7C42A}" type="slidenum">
              <a:rPr lang="en-US"/>
              <a:pPr>
                <a:defRPr/>
              </a:pPr>
              <a:t>‹#›</a:t>
            </a:fld>
            <a:endParaRPr lang="en-US"/>
          </a:p>
        </p:txBody>
      </p:sp>
    </p:spTree>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ADF6A076-9CF6-40DF-8B2D-C1E5B1E15689}" type="slidenum">
              <a:rPr lang="en-US"/>
              <a:pPr>
                <a:defRPr/>
              </a:pPr>
              <a:t>‹#›</a:t>
            </a:fld>
            <a:endParaRPr lang="en-US"/>
          </a:p>
        </p:txBody>
      </p:sp>
    </p:spTree>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29C8F832-B67B-4B84-8860-F8630874153C}" type="slidenum">
              <a:rPr lang="en-US"/>
              <a:pPr>
                <a:defRPr/>
              </a:pPr>
              <a:t>‹#›</a:t>
            </a:fld>
            <a:endParaRPr lang="en-US"/>
          </a:p>
        </p:txBody>
      </p:sp>
    </p:spTree>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9F2CAA25-B7F5-4DFD-88B3-CDE5962DB8E6}"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9"/>
          <p:cNvSpPr txBox="1">
            <a:spLocks noGrp="1" noChangeArrowheads="1"/>
          </p:cNvSpPr>
          <p:nvPr>
            <p:ph type="sldNum" sz="quarter" idx="10"/>
          </p:nvPr>
        </p:nvSpPr>
        <p:spPr>
          <a:ln/>
        </p:spPr>
        <p:txBody>
          <a:bodyPr/>
          <a:lstStyle>
            <a:lvl1pPr>
              <a:defRPr/>
            </a:lvl1pPr>
          </a:lstStyle>
          <a:p>
            <a:pPr>
              <a:defRPr/>
            </a:pPr>
            <a:fld id="{BD651CF4-1D3A-4976-96C9-981C809F0EEF}" type="slidenum">
              <a:rPr lang="en-US"/>
              <a:pPr>
                <a:defRPr/>
              </a:pPr>
              <a:t>‹#›</a:t>
            </a:fld>
            <a:endParaRPr lang="en-US"/>
          </a:p>
        </p:txBody>
      </p:sp>
    </p:spTree>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3C331585-35DF-4E6E-9C6F-28D7D1DA32B7}" type="slidenum">
              <a:rPr lang="en-US"/>
              <a:pPr>
                <a:defRPr/>
              </a:pPr>
              <a:t>‹#›</a:t>
            </a:fld>
            <a:endParaRPr lang="en-US"/>
          </a:p>
        </p:txBody>
      </p:sp>
    </p:spTree>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AC7AC60-A535-4A02-8721-65887A3A1939}" type="slidenum">
              <a:rPr lang="en-US"/>
              <a:pPr>
                <a:defRPr/>
              </a:pPr>
              <a:t>‹#›</a:t>
            </a:fld>
            <a:endParaRPr lang="en-US"/>
          </a:p>
        </p:txBody>
      </p:sp>
    </p:spTree>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9B124B49-1B5A-4761-90FD-C6B91669D6CA}" type="slidenum">
              <a:rPr lang="en-US"/>
              <a:pPr>
                <a:defRPr/>
              </a:pPr>
              <a:t>‹#›</a:t>
            </a:fld>
            <a:endParaRPr lang="en-US"/>
          </a:p>
        </p:txBody>
      </p:sp>
    </p:spTree>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0D685753-3A1E-4099-9124-4CAF32D0876D}" type="slidenum">
              <a:rPr lang="en-US"/>
              <a:pPr>
                <a:defRPr/>
              </a:pPr>
              <a:t>‹#›</a:t>
            </a:fld>
            <a:endParaRPr lang="en-US"/>
          </a:p>
        </p:txBody>
      </p:sp>
    </p:spTree>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34064A68-BD94-41CD-8D45-C694820B4A28}" type="slidenum">
              <a:rPr lang="en-US"/>
              <a:pPr>
                <a:defRPr/>
              </a:pPr>
              <a:t>‹#›</a:t>
            </a:fld>
            <a:endParaRPr lang="en-US"/>
          </a:p>
        </p:txBody>
      </p:sp>
    </p:spTree>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6BB61EBE-2545-4030-BE98-000598B7265E}" type="slidenum">
              <a:rPr lang="en-US"/>
              <a:pPr>
                <a:defRPr/>
              </a:pPr>
              <a:t>‹#›</a:t>
            </a:fld>
            <a:endParaRPr lang="en-US"/>
          </a:p>
        </p:txBody>
      </p:sp>
    </p:spTree>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5370C412-D1D3-4709-822F-EF10FDA7DCC7}" type="slidenum">
              <a:rPr lang="en-US"/>
              <a:pPr>
                <a:defRPr/>
              </a:pPr>
              <a:t>‹#›</a:t>
            </a:fld>
            <a:endParaRPr lang="en-US"/>
          </a:p>
        </p:txBody>
      </p:sp>
    </p:spTree>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599F36C3-852C-47D6-9562-EE84C9ABD2D5}" type="slidenum">
              <a:rPr lang="en-US"/>
              <a:pPr>
                <a:defRPr/>
              </a:pPr>
              <a:t>‹#›</a:t>
            </a:fld>
            <a:endParaRPr lang="en-US"/>
          </a:p>
        </p:txBody>
      </p:sp>
    </p:spTree>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D5D235E7-0B30-49CA-9A7B-E788171D8289}" type="slidenum">
              <a:rPr lang="en-US"/>
              <a:pPr>
                <a:defRPr/>
              </a:pPr>
              <a:t>‹#›</a:t>
            </a:fld>
            <a:endParaRPr lang="en-US"/>
          </a:p>
        </p:txBody>
      </p:sp>
    </p:spTree>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1D7B8C88-7E95-46E5-97F3-4FA7CBE37A28}"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A2CE1416-DC36-464E-B6CA-A3E5A0F20A2B}" type="slidenum">
              <a:rPr lang="en-US"/>
              <a:pPr>
                <a:defRPr/>
              </a:pPr>
              <a:t>‹#›</a:t>
            </a:fld>
            <a:endParaRPr lang="en-US"/>
          </a:p>
        </p:txBody>
      </p:sp>
    </p:spTree>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99C3AEF-C0FD-4E39-B9E2-AC3209A213A2}" type="slidenum">
              <a:rPr lang="en-US"/>
              <a:pPr>
                <a:defRPr/>
              </a:pPr>
              <a:t>‹#›</a:t>
            </a:fld>
            <a:endParaRPr lang="en-US"/>
          </a:p>
        </p:txBody>
      </p:sp>
    </p:spTree>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88BA3F90-396B-4709-B0D3-937632AF9EB6}" type="slidenum">
              <a:rPr lang="en-US"/>
              <a:pPr>
                <a:defRPr/>
              </a:pPr>
              <a:t>‹#›</a:t>
            </a:fld>
            <a:endParaRPr lang="en-US"/>
          </a:p>
        </p:txBody>
      </p:sp>
    </p:spTree>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ABAF0A9-88CA-40E8-91F3-5D1C18C8B6A6}" type="slidenum">
              <a:rPr lang="en-US"/>
              <a:pPr>
                <a:defRPr/>
              </a:pPr>
              <a:t>‹#›</a:t>
            </a:fld>
            <a:endParaRPr lang="en-US"/>
          </a:p>
        </p:txBody>
      </p:sp>
    </p:spTree>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078D86D1-0AFA-45E9-B3D5-3E9D377E36A9}" type="slidenum">
              <a:rPr lang="en-US"/>
              <a:pPr>
                <a:defRPr/>
              </a:pPr>
              <a:t>‹#›</a:t>
            </a:fld>
            <a:endParaRPr lang="en-US"/>
          </a:p>
        </p:txBody>
      </p:sp>
    </p:spTree>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82B3FDAC-4370-4B90-85F0-7BBCE1B21CB3}" type="slidenum">
              <a:rPr lang="en-US"/>
              <a:pPr>
                <a:defRPr/>
              </a:pPr>
              <a:t>‹#›</a:t>
            </a:fld>
            <a:endParaRPr lang="en-US"/>
          </a:p>
        </p:txBody>
      </p:sp>
    </p:spTree>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C28EEDA6-4BF5-4AE3-9944-B812ABC3B61B}" type="slidenum">
              <a:rPr lang="en-US"/>
              <a:pPr>
                <a:defRPr/>
              </a:pPr>
              <a:t>‹#›</a:t>
            </a:fld>
            <a:endParaRPr lang="en-US"/>
          </a:p>
        </p:txBody>
      </p:sp>
    </p:spTree>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B2282A29-3BD1-4E57-8172-2D6B702CC236}" type="slidenum">
              <a:rPr lang="en-US"/>
              <a:pPr>
                <a:defRPr/>
              </a:pPr>
              <a:t>‹#›</a:t>
            </a:fld>
            <a:endParaRPr lang="en-US"/>
          </a:p>
        </p:txBody>
      </p:sp>
    </p:spTree>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63B9A2EE-3DD5-491D-8F23-FC96138AFB43}" type="slidenum">
              <a:rPr lang="en-US"/>
              <a:pPr>
                <a:defRPr/>
              </a:pPr>
              <a:t>‹#›</a:t>
            </a:fld>
            <a:endParaRPr lang="en-US"/>
          </a:p>
        </p:txBody>
      </p:sp>
    </p:spTree>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78979679-C4B9-4658-897A-A5EA9E759651}" type="slidenum">
              <a:rPr lang="en-US"/>
              <a:pPr>
                <a:defRPr/>
              </a:pPr>
              <a:t>‹#›</a:t>
            </a:fld>
            <a:endParaRPr lang="en-US"/>
          </a:p>
        </p:txBody>
      </p:sp>
    </p:spTree>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8DEF40B5-B85F-4A7E-9F1A-42146C08A6BA}"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31465A86-9BBA-4D1A-98D3-D4D396C89CEB}" type="slidenum">
              <a:rPr lang="en-US"/>
              <a:pPr>
                <a:defRPr/>
              </a:pPr>
              <a:t>‹#›</a:t>
            </a:fld>
            <a:endParaRPr lang="en-US"/>
          </a:p>
        </p:txBody>
      </p:sp>
    </p:spTree>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E6ED56E5-D4A0-475A-8814-553CBA57EFE5}" type="slidenum">
              <a:rPr lang="en-US"/>
              <a:pPr>
                <a:defRPr/>
              </a:pPr>
              <a:t>‹#›</a:t>
            </a:fld>
            <a:endParaRPr lang="en-US"/>
          </a:p>
        </p:txBody>
      </p:sp>
    </p:spTree>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801A6C2F-4848-4423-A1A8-E10E716AB3E0}" type="slidenum">
              <a:rPr lang="en-US"/>
              <a:pPr>
                <a:defRPr/>
              </a:pPr>
              <a:t>‹#›</a:t>
            </a:fld>
            <a:endParaRPr lang="en-US"/>
          </a:p>
        </p:txBody>
      </p:sp>
    </p:spTree>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FFB7BAE0-B055-4897-9632-D9A8B0C966C8}" type="slidenum">
              <a:rPr lang="en-US"/>
              <a:pPr>
                <a:defRPr/>
              </a:pPr>
              <a:t>‹#›</a:t>
            </a:fld>
            <a:endParaRPr lang="en-US"/>
          </a:p>
        </p:txBody>
      </p:sp>
    </p:spTree>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44233EA0-98C6-4481-8BE3-7EFDA3989150}" type="slidenum">
              <a:rPr lang="en-US"/>
              <a:pPr>
                <a:defRPr/>
              </a:pPr>
              <a:t>‹#›</a:t>
            </a:fld>
            <a:endParaRPr lang="en-US"/>
          </a:p>
        </p:txBody>
      </p:sp>
    </p:spTree>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32C46659-E23A-47A0-8D64-09A038BD47AF}" type="slidenum">
              <a:rPr lang="en-US"/>
              <a:pPr>
                <a:defRPr/>
              </a:pPr>
              <a:t>‹#›</a:t>
            </a:fld>
            <a:endParaRPr lang="en-US"/>
          </a:p>
        </p:txBody>
      </p:sp>
    </p:spTree>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9EEA0647-1E56-4DCC-8D72-FB7E8826C854}" type="slidenum">
              <a:rPr lang="en-US"/>
              <a:pPr>
                <a:defRPr/>
              </a:pPr>
              <a:t>‹#›</a:t>
            </a:fld>
            <a:endParaRPr lang="en-US"/>
          </a:p>
        </p:txBody>
      </p:sp>
    </p:spTree>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F3D6FD0E-5C5A-4464-871F-8D6C7091FA1E}" type="slidenum">
              <a:rPr lang="en-US"/>
              <a:pPr>
                <a:defRPr/>
              </a:pPr>
              <a:t>‹#›</a:t>
            </a:fld>
            <a:endParaRPr lang="en-US"/>
          </a:p>
        </p:txBody>
      </p:sp>
    </p:spTree>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63BDBA77-06A3-4CB9-A132-1F3385F2668D}" type="slidenum">
              <a:rPr lang="en-US"/>
              <a:pPr>
                <a:defRPr/>
              </a:pPr>
              <a:t>‹#›</a:t>
            </a:fld>
            <a:endParaRPr lang="en-US"/>
          </a:p>
        </p:txBody>
      </p:sp>
    </p:spTree>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83DA9499-90E1-48BF-8461-4C5F83777C23}" type="slidenum">
              <a:rPr lang="en-US"/>
              <a:pPr>
                <a:defRPr/>
              </a:pPr>
              <a:t>‹#›</a:t>
            </a:fld>
            <a:endParaRPr lang="en-US"/>
          </a:p>
        </p:txBody>
      </p:sp>
    </p:spTree>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2F5FAC35-4903-4068-950B-BB49BA46BD42}"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BB3653EA-0067-4D24-9227-5A2DDCE30146}"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5"/>
          <p:cNvSpPr txBox="1">
            <a:spLocks noGrp="1" noChangeArrowheads="1"/>
          </p:cNvSpPr>
          <p:nvPr>
            <p:ph type="sldNum" sz="quarter" idx="10"/>
          </p:nvPr>
        </p:nvSpPr>
        <p:spPr>
          <a:ln/>
        </p:spPr>
        <p:txBody>
          <a:bodyPr/>
          <a:lstStyle>
            <a:lvl1pPr>
              <a:defRPr/>
            </a:lvl1pPr>
          </a:lstStyle>
          <a:p>
            <a:pPr>
              <a:defRPr/>
            </a:pPr>
            <a:fld id="{FD65ED5A-F1BA-44D0-BB90-1B19E9D75C50}" type="slidenum">
              <a:rPr lang="en-US"/>
              <a:pPr>
                <a:defRPr/>
              </a:pPr>
              <a:t>‹#›</a:t>
            </a:fld>
            <a:endParaRPr lang="en-US"/>
          </a:p>
        </p:txBody>
      </p:sp>
    </p:spTree>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B2861270-F805-40F2-8F88-815EEFAC5162}" type="slidenum">
              <a:rPr lang="en-US"/>
              <a:pPr>
                <a:defRPr/>
              </a:pPr>
              <a:t>‹#›</a:t>
            </a:fld>
            <a:endParaRPr lang="en-US"/>
          </a:p>
        </p:txBody>
      </p:sp>
    </p:spTree>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488E2BC6-58D4-4D74-9EE8-DEB822175DE0}" type="slidenum">
              <a:rPr lang="en-US"/>
              <a:pPr>
                <a:defRPr/>
              </a:pPr>
              <a:t>‹#›</a:t>
            </a:fld>
            <a:endParaRPr lang="en-US"/>
          </a:p>
        </p:txBody>
      </p:sp>
    </p:spTree>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351E6352-3485-4397-A073-1D8DF806DA66}" type="slidenum">
              <a:rPr lang="en-US"/>
              <a:pPr>
                <a:defRPr/>
              </a:pPr>
              <a:t>‹#›</a:t>
            </a:fld>
            <a:endParaRPr lang="en-US"/>
          </a:p>
        </p:txBody>
      </p:sp>
    </p:spTree>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80F6319-5B03-47A1-9A07-84AE4C9A26BC}" type="slidenum">
              <a:rPr lang="en-US"/>
              <a:pPr>
                <a:defRPr/>
              </a:pPr>
              <a:t>‹#›</a:t>
            </a:fld>
            <a:endParaRPr lang="en-US"/>
          </a:p>
        </p:txBody>
      </p:sp>
    </p:spTree>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4EA1FAE9-619F-4F83-BEFF-72607724F8CD}" type="slidenum">
              <a:rPr lang="en-US"/>
              <a:pPr>
                <a:defRPr/>
              </a:pPr>
              <a:t>‹#›</a:t>
            </a:fld>
            <a:endParaRPr lang="en-US"/>
          </a:p>
        </p:txBody>
      </p:sp>
    </p:spTree>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9DACA112-BBD5-454C-A74A-8E00BBEEDFCD}" type="slidenum">
              <a:rPr lang="en-US"/>
              <a:pPr>
                <a:defRPr/>
              </a:pPr>
              <a:t>‹#›</a:t>
            </a:fld>
            <a:endParaRPr lang="en-US"/>
          </a:p>
        </p:txBody>
      </p:sp>
    </p:spTree>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30627052-7128-4DE3-84A8-A669A8F3A9AA}" type="slidenum">
              <a:rPr lang="en-US"/>
              <a:pPr>
                <a:defRPr/>
              </a:pPr>
              <a:t>‹#›</a:t>
            </a:fld>
            <a:endParaRPr lang="en-US"/>
          </a:p>
        </p:txBody>
      </p:sp>
    </p:spTree>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ADA590F5-8D03-44F4-8A80-6AE9B2EB377C}" type="slidenum">
              <a:rPr lang="en-US"/>
              <a:pPr>
                <a:defRPr/>
              </a:pPr>
              <a:t>‹#›</a:t>
            </a:fld>
            <a:endParaRPr lang="en-US"/>
          </a:p>
        </p:txBody>
      </p:sp>
    </p:spTree>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0D896F47-91E8-42DA-9670-8FA7FF6A3A75}" type="slidenum">
              <a:rPr lang="en-US"/>
              <a:pPr>
                <a:defRPr/>
              </a:pPr>
              <a:t>‹#›</a:t>
            </a:fld>
            <a:endParaRPr lang="en-US"/>
          </a:p>
        </p:txBody>
      </p:sp>
    </p:spTree>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04D0317F-ED2E-4B68-AEBF-3E8F447928A4}"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5"/>
          <p:cNvSpPr txBox="1">
            <a:spLocks noGrp="1" noChangeArrowheads="1"/>
          </p:cNvSpPr>
          <p:nvPr>
            <p:ph type="sldNum" sz="quarter" idx="10"/>
          </p:nvPr>
        </p:nvSpPr>
        <p:spPr>
          <a:ln/>
        </p:spPr>
        <p:txBody>
          <a:bodyPr/>
          <a:lstStyle>
            <a:lvl1pPr>
              <a:defRPr/>
            </a:lvl1pPr>
          </a:lstStyle>
          <a:p>
            <a:pPr>
              <a:defRPr/>
            </a:pPr>
            <a:fld id="{B605A06A-69F5-47BB-856E-8E9CCC84B271}" type="slidenum">
              <a:rPr lang="en-US"/>
              <a:pPr>
                <a:defRPr/>
              </a:pPr>
              <a:t>‹#›</a:t>
            </a:fld>
            <a:endParaRPr lang="en-US"/>
          </a:p>
        </p:txBody>
      </p:sp>
    </p:spTree>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35587284-C0A2-4BA5-8A9B-BEBFEBF90131}" type="slidenum">
              <a:rPr lang="en-US"/>
              <a:pPr>
                <a:defRPr/>
              </a:pPr>
              <a:t>‹#›</a:t>
            </a:fld>
            <a:endParaRPr lang="en-US"/>
          </a:p>
        </p:txBody>
      </p:sp>
    </p:spTree>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F768B14-ABA5-4123-A662-10649BC25B2A}" type="slidenum">
              <a:rPr lang="en-US"/>
              <a:pPr>
                <a:defRPr/>
              </a:pPr>
              <a:t>‹#›</a:t>
            </a:fld>
            <a:endParaRPr lang="en-US"/>
          </a:p>
        </p:txBody>
      </p:sp>
    </p:spTree>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62208E54-9A5B-490B-AE9E-66C89848C51F}" type="slidenum">
              <a:rPr lang="en-US"/>
              <a:pPr>
                <a:defRPr/>
              </a:pPr>
              <a:t>‹#›</a:t>
            </a:fld>
            <a:endParaRPr lang="en-US"/>
          </a:p>
        </p:txBody>
      </p:sp>
    </p:spTree>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1E5B5DB-9894-4DB4-9B1B-701E1BD99384}" type="slidenum">
              <a:rPr lang="en-US"/>
              <a:pPr>
                <a:defRPr/>
              </a:pPr>
              <a:t>‹#›</a:t>
            </a:fld>
            <a:endParaRPr lang="en-US"/>
          </a:p>
        </p:txBody>
      </p:sp>
    </p:spTree>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246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246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5F3EC05D-88F1-4035-AA0A-6FE5A21AB43B}" type="slidenum">
              <a:rPr lang="en-US"/>
              <a:pPr>
                <a:defRPr/>
              </a:pPr>
              <a:t>‹#›</a:t>
            </a:fld>
            <a:endParaRPr lang="en-US"/>
          </a:p>
        </p:txBody>
      </p:sp>
    </p:spTree>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7FF60427-A608-4496-8B28-8918A141B8BE}" type="slidenum">
              <a:rPr lang="en-US"/>
              <a:pPr>
                <a:defRPr/>
              </a:pPr>
              <a:t>‹#›</a:t>
            </a:fld>
            <a:endParaRPr lang="en-US"/>
          </a:p>
        </p:txBody>
      </p:sp>
    </p:spTree>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C53D0B7F-E052-4738-A291-85D3448F8249}" type="slidenum">
              <a:rPr lang="en-US"/>
              <a:pPr>
                <a:defRPr/>
              </a:pPr>
              <a:t>‹#›</a:t>
            </a:fld>
            <a:endParaRPr lang="en-US"/>
          </a:p>
        </p:txBody>
      </p:sp>
    </p:spTree>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6"/>
          <p:cNvSpPr txBox="1">
            <a:spLocks noGrp="1" noChangeArrowheads="1"/>
          </p:cNvSpPr>
          <p:nvPr>
            <p:ph type="sldNum" sz="quarter" idx="10"/>
          </p:nvPr>
        </p:nvSpPr>
        <p:spPr>
          <a:ln/>
        </p:spPr>
        <p:txBody>
          <a:bodyPr/>
          <a:lstStyle>
            <a:lvl1pPr>
              <a:defRPr/>
            </a:lvl1pPr>
          </a:lstStyle>
          <a:p>
            <a:pPr>
              <a:defRPr/>
            </a:pPr>
            <a:fld id="{0B96ADB7-EF85-4739-A281-132A685E788D}" type="slidenum">
              <a:rPr lang="en-US"/>
              <a:pPr>
                <a:defRPr/>
              </a:pPr>
              <a:t>‹#›</a:t>
            </a:fld>
            <a:endParaRPr lang="en-US"/>
          </a:p>
        </p:txBody>
      </p:sp>
    </p:spTree>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900430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0775950" y="1079500"/>
            <a:ext cx="1619250" cy="7734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6"/>
          <p:cNvSpPr txBox="1">
            <a:spLocks noGrp="1" noChangeArrowheads="1"/>
          </p:cNvSpPr>
          <p:nvPr>
            <p:ph type="sldNum" sz="quarter" idx="10"/>
          </p:nvPr>
        </p:nvSpPr>
        <p:spPr>
          <a:ln/>
        </p:spPr>
        <p:txBody>
          <a:bodyPr/>
          <a:lstStyle>
            <a:lvl1pPr>
              <a:defRPr/>
            </a:lvl1pPr>
          </a:lstStyle>
          <a:p>
            <a:pPr>
              <a:defRPr/>
            </a:pPr>
            <a:fld id="{501E755A-E7DE-45A6-9D4D-9110482882E0}" type="slidenum">
              <a:rPr lang="en-US"/>
              <a:pPr>
                <a:defRPr/>
              </a:pPr>
              <a:t>‹#›</a:t>
            </a:fld>
            <a:endParaRPr lang="en-US"/>
          </a:p>
        </p:txBody>
      </p:sp>
    </p:spTree>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6"/>
          <p:cNvSpPr txBox="1">
            <a:spLocks noGrp="1" noChangeArrowheads="1"/>
          </p:cNvSpPr>
          <p:nvPr>
            <p:ph type="sldNum" sz="quarter" idx="10"/>
          </p:nvPr>
        </p:nvSpPr>
        <p:spPr>
          <a:ln/>
        </p:spPr>
        <p:txBody>
          <a:bodyPr/>
          <a:lstStyle>
            <a:lvl1pPr>
              <a:defRPr/>
            </a:lvl1pPr>
          </a:lstStyle>
          <a:p>
            <a:pPr>
              <a:defRPr/>
            </a:pPr>
            <a:fld id="{5699F152-7B6F-4A9E-8A89-E3BF23ADA676}"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5"/>
          <p:cNvSpPr txBox="1">
            <a:spLocks noGrp="1" noChangeArrowheads="1"/>
          </p:cNvSpPr>
          <p:nvPr>
            <p:ph type="sldNum" sz="quarter" idx="10"/>
          </p:nvPr>
        </p:nvSpPr>
        <p:spPr>
          <a:ln/>
        </p:spPr>
        <p:txBody>
          <a:bodyPr/>
          <a:lstStyle>
            <a:lvl1pPr>
              <a:defRPr/>
            </a:lvl1pPr>
          </a:lstStyle>
          <a:p>
            <a:pPr>
              <a:defRPr/>
            </a:pPr>
            <a:fld id="{BDF4F9B5-F382-4BC9-9B45-8B563A8ECCD0}" type="slidenum">
              <a:rPr lang="en-US"/>
              <a:pPr>
                <a:defRPr/>
              </a:pPr>
              <a:t>‹#›</a:t>
            </a:fld>
            <a:endParaRPr lang="en-US"/>
          </a:p>
        </p:txBody>
      </p:sp>
    </p:spTree>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6"/>
          <p:cNvSpPr txBox="1">
            <a:spLocks noGrp="1" noChangeArrowheads="1"/>
          </p:cNvSpPr>
          <p:nvPr>
            <p:ph type="sldNum" sz="quarter" idx="10"/>
          </p:nvPr>
        </p:nvSpPr>
        <p:spPr>
          <a:ln/>
        </p:spPr>
        <p:txBody>
          <a:bodyPr/>
          <a:lstStyle>
            <a:lvl1pPr>
              <a:defRPr/>
            </a:lvl1pPr>
          </a:lstStyle>
          <a:p>
            <a:pPr>
              <a:defRPr/>
            </a:pPr>
            <a:fld id="{25A20D5C-BB66-4295-BCED-D75C259B6E38}" type="slidenum">
              <a:rPr lang="en-US"/>
              <a:pPr>
                <a:defRPr/>
              </a:pPr>
              <a:t>‹#›</a:t>
            </a:fld>
            <a:endParaRPr lang="en-US"/>
          </a:p>
        </p:txBody>
      </p:sp>
    </p:spTree>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6"/>
          <p:cNvSpPr txBox="1">
            <a:spLocks noGrp="1" noChangeArrowheads="1"/>
          </p:cNvSpPr>
          <p:nvPr>
            <p:ph type="sldNum" sz="quarter" idx="10"/>
          </p:nvPr>
        </p:nvSpPr>
        <p:spPr>
          <a:ln/>
        </p:spPr>
        <p:txBody>
          <a:bodyPr/>
          <a:lstStyle>
            <a:lvl1pPr>
              <a:defRPr/>
            </a:lvl1pPr>
          </a:lstStyle>
          <a:p>
            <a:pPr>
              <a:defRPr/>
            </a:pPr>
            <a:fld id="{1ADC565D-9CC4-46FE-A4C9-6B2C6554BE93}" type="slidenum">
              <a:rPr lang="en-US"/>
              <a:pPr>
                <a:defRPr/>
              </a:pPr>
              <a:t>‹#›</a:t>
            </a:fld>
            <a:endParaRPr lang="en-US"/>
          </a:p>
        </p:txBody>
      </p:sp>
    </p:spTree>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B0BD526B-7267-42B4-B114-14037AF0FFAF}" type="slidenum">
              <a:rPr lang="en-US"/>
              <a:pPr>
                <a:defRPr/>
              </a:pPr>
              <a:t>‹#›</a:t>
            </a:fld>
            <a:endParaRPr lang="en-US"/>
          </a:p>
        </p:txBody>
      </p:sp>
    </p:spTree>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6"/>
          <p:cNvSpPr txBox="1">
            <a:spLocks noGrp="1" noChangeArrowheads="1"/>
          </p:cNvSpPr>
          <p:nvPr>
            <p:ph type="sldNum" sz="quarter" idx="10"/>
          </p:nvPr>
        </p:nvSpPr>
        <p:spPr>
          <a:ln/>
        </p:spPr>
        <p:txBody>
          <a:bodyPr/>
          <a:lstStyle>
            <a:lvl1pPr>
              <a:defRPr/>
            </a:lvl1pPr>
          </a:lstStyle>
          <a:p>
            <a:pPr>
              <a:defRPr/>
            </a:pPr>
            <a:fld id="{F1B46192-CEED-4879-94E9-0265C75256C6}" type="slidenum">
              <a:rPr lang="en-US"/>
              <a:pPr>
                <a:defRPr/>
              </a:pPr>
              <a:t>‹#›</a:t>
            </a:fld>
            <a:endParaRPr lang="en-US"/>
          </a:p>
        </p:txBody>
      </p:sp>
    </p:spTree>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88B1D6C0-B91E-4353-BC42-4659D6B6B3D8}" type="slidenum">
              <a:rPr lang="en-US"/>
              <a:pPr>
                <a:defRPr/>
              </a:pPr>
              <a:t>‹#›</a:t>
            </a:fld>
            <a:endParaRPr lang="en-US"/>
          </a:p>
        </p:txBody>
      </p:sp>
    </p:spTree>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59913" y="390525"/>
            <a:ext cx="2935287" cy="84232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56638" cy="84232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6"/>
          <p:cNvSpPr txBox="1">
            <a:spLocks noGrp="1" noChangeArrowheads="1"/>
          </p:cNvSpPr>
          <p:nvPr>
            <p:ph type="sldNum" sz="quarter" idx="10"/>
          </p:nvPr>
        </p:nvSpPr>
        <p:spPr>
          <a:ln/>
        </p:spPr>
        <p:txBody>
          <a:bodyPr/>
          <a:lstStyle>
            <a:lvl1pPr>
              <a:defRPr/>
            </a:lvl1pPr>
          </a:lstStyle>
          <a:p>
            <a:pPr>
              <a:defRPr/>
            </a:pPr>
            <a:fld id="{A392E024-7912-46DE-AB3F-B55880A9DBDA}" type="slidenum">
              <a:rPr lang="en-US"/>
              <a:pPr>
                <a:defRPr/>
              </a:pPr>
              <a:t>‹#›</a:t>
            </a:fld>
            <a:endParaRPr lang="en-US"/>
          </a:p>
        </p:txBody>
      </p:sp>
    </p:spTree>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33C2C5B6-A4CA-4A54-A49F-AD9D6FDECC1E}" type="slidenum">
              <a:rPr lang="en-US"/>
              <a:pPr>
                <a:defRPr/>
              </a:pPr>
              <a:t>‹#›</a:t>
            </a:fld>
            <a:endParaRPr lang="en-US"/>
          </a:p>
        </p:txBody>
      </p:sp>
    </p:spTree>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1E83471E-CB09-4BD3-9204-5794550FA06B}" type="slidenum">
              <a:rPr lang="en-US"/>
              <a:pPr>
                <a:defRPr/>
              </a:pPr>
              <a:t>‹#›</a:t>
            </a:fld>
            <a:endParaRPr lang="en-US"/>
          </a:p>
        </p:txBody>
      </p:sp>
    </p:spTree>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5"/>
          <p:cNvSpPr txBox="1">
            <a:spLocks noGrp="1" noChangeArrowheads="1"/>
          </p:cNvSpPr>
          <p:nvPr>
            <p:ph type="sldNum" sz="quarter" idx="10"/>
          </p:nvPr>
        </p:nvSpPr>
        <p:spPr>
          <a:ln/>
        </p:spPr>
        <p:txBody>
          <a:bodyPr/>
          <a:lstStyle>
            <a:lvl1pPr>
              <a:defRPr/>
            </a:lvl1pPr>
          </a:lstStyle>
          <a:p>
            <a:pPr>
              <a:defRPr/>
            </a:pPr>
            <a:fld id="{E4B40454-F440-443D-9545-45B13FF41B86}" type="slidenum">
              <a:rPr lang="en-US"/>
              <a:pPr>
                <a:defRPr/>
              </a:pPr>
              <a:t>‹#›</a:t>
            </a:fld>
            <a:endParaRPr lang="en-US"/>
          </a:p>
        </p:txBody>
      </p:sp>
    </p:spTree>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5"/>
          <p:cNvSpPr txBox="1">
            <a:spLocks noGrp="1" noChangeArrowheads="1"/>
          </p:cNvSpPr>
          <p:nvPr>
            <p:ph type="sldNum" sz="quarter" idx="10"/>
          </p:nvPr>
        </p:nvSpPr>
        <p:spPr>
          <a:ln/>
        </p:spPr>
        <p:txBody>
          <a:bodyPr/>
          <a:lstStyle>
            <a:lvl1pPr>
              <a:defRPr/>
            </a:lvl1pPr>
          </a:lstStyle>
          <a:p>
            <a:pPr>
              <a:defRPr/>
            </a:pPr>
            <a:fld id="{90FCE7E9-E56A-473D-9FBC-31233D5FB382}"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5"/>
          <p:cNvSpPr txBox="1">
            <a:spLocks noGrp="1" noChangeArrowheads="1"/>
          </p:cNvSpPr>
          <p:nvPr>
            <p:ph type="sldNum" sz="quarter" idx="10"/>
          </p:nvPr>
        </p:nvSpPr>
        <p:spPr>
          <a:ln/>
        </p:spPr>
        <p:txBody>
          <a:bodyPr/>
          <a:lstStyle>
            <a:lvl1pPr>
              <a:defRPr/>
            </a:lvl1pPr>
          </a:lstStyle>
          <a:p>
            <a:pPr>
              <a:defRPr/>
            </a:pPr>
            <a:fld id="{95DDBF95-287E-46AA-8D2C-0B6D4DEDF44D}" type="slidenum">
              <a:rPr lang="en-US"/>
              <a:pPr>
                <a:defRPr/>
              </a:pPr>
              <a:t>‹#›</a:t>
            </a:fld>
            <a:endParaRPr lang="en-US"/>
          </a:p>
        </p:txBody>
      </p:sp>
    </p:spTree>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5"/>
          <p:cNvSpPr txBox="1">
            <a:spLocks noGrp="1" noChangeArrowheads="1"/>
          </p:cNvSpPr>
          <p:nvPr>
            <p:ph type="sldNum" sz="quarter" idx="10"/>
          </p:nvPr>
        </p:nvSpPr>
        <p:spPr>
          <a:ln/>
        </p:spPr>
        <p:txBody>
          <a:bodyPr/>
          <a:lstStyle>
            <a:lvl1pPr>
              <a:defRPr/>
            </a:lvl1pPr>
          </a:lstStyle>
          <a:p>
            <a:pPr>
              <a:defRPr/>
            </a:pPr>
            <a:fld id="{31ACD7B2-A1C2-4DA7-ABC6-AC7319B201F1}" type="slidenum">
              <a:rPr lang="en-US"/>
              <a:pPr>
                <a:defRPr/>
              </a:pPr>
              <a:t>‹#›</a:t>
            </a:fld>
            <a:endParaRPr lang="en-US"/>
          </a:p>
        </p:txBody>
      </p:sp>
    </p:spTree>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Text Box 15"/>
          <p:cNvSpPr txBox="1">
            <a:spLocks noGrp="1" noChangeArrowheads="1"/>
          </p:cNvSpPr>
          <p:nvPr>
            <p:ph type="sldNum" sz="quarter" idx="10"/>
          </p:nvPr>
        </p:nvSpPr>
        <p:spPr>
          <a:ln/>
        </p:spPr>
        <p:txBody>
          <a:bodyPr/>
          <a:lstStyle>
            <a:lvl1pPr>
              <a:defRPr/>
            </a:lvl1pPr>
          </a:lstStyle>
          <a:p>
            <a:pPr>
              <a:defRPr/>
            </a:pPr>
            <a:fld id="{8D42D136-14B5-4102-81F9-940761C21C75}" type="slidenum">
              <a:rPr lang="en-US"/>
              <a:pPr>
                <a:defRPr/>
              </a:pPr>
              <a:t>‹#›</a:t>
            </a:fld>
            <a:endParaRPr lang="en-US"/>
          </a:p>
        </p:txBody>
      </p:sp>
    </p:spTree>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5"/>
          <p:cNvSpPr txBox="1">
            <a:spLocks noGrp="1" noChangeArrowheads="1"/>
          </p:cNvSpPr>
          <p:nvPr>
            <p:ph type="sldNum" sz="quarter" idx="10"/>
          </p:nvPr>
        </p:nvSpPr>
        <p:spPr>
          <a:ln/>
        </p:spPr>
        <p:txBody>
          <a:bodyPr/>
          <a:lstStyle>
            <a:lvl1pPr>
              <a:defRPr/>
            </a:lvl1pPr>
          </a:lstStyle>
          <a:p>
            <a:pPr>
              <a:defRPr/>
            </a:pPr>
            <a:fld id="{09709863-525C-4138-83AC-704E0742A222}" type="slidenum">
              <a:rPr lang="en-US"/>
              <a:pPr>
                <a:defRPr/>
              </a:pPr>
              <a:t>‹#›</a:t>
            </a:fld>
            <a:endParaRPr lang="en-US"/>
          </a:p>
        </p:txBody>
      </p:sp>
    </p:spTree>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09FEBF49-0BB6-40DF-8993-369AE7E04FF1}" type="slidenum">
              <a:rPr lang="en-US"/>
              <a:pPr>
                <a:defRPr/>
              </a:pPr>
              <a:t>‹#›</a:t>
            </a:fld>
            <a:endParaRPr lang="en-US"/>
          </a:p>
        </p:txBody>
      </p:sp>
    </p:spTree>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988D359B-19C9-41E4-BABC-EB7701330270}" type="slidenum">
              <a:rPr lang="en-US"/>
              <a:pPr>
                <a:defRPr/>
              </a:pPr>
              <a:t>‹#›</a:t>
            </a:fld>
            <a:endParaRPr lang="en-US"/>
          </a:p>
        </p:txBody>
      </p:sp>
    </p:spTree>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5AB4E539-0A45-4651-89B6-F48AD4D6B65F}" type="slidenum">
              <a:rPr lang="en-US"/>
              <a:pPr>
                <a:defRPr/>
              </a:pPr>
              <a:t>‹#›</a:t>
            </a:fld>
            <a:endParaRPr lang="en-US"/>
          </a:p>
        </p:txBody>
      </p:sp>
    </p:spTree>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163" y="390525"/>
            <a:ext cx="2925762" cy="832167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390525"/>
            <a:ext cx="8624888" cy="832167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568317A4-71DE-4847-8E6A-7AF4B1BE3A48}"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5"/>
          <p:cNvSpPr txBox="1">
            <a:spLocks noGrp="1" noChangeArrowheads="1"/>
          </p:cNvSpPr>
          <p:nvPr>
            <p:ph type="sldNum" sz="quarter" idx="10"/>
          </p:nvPr>
        </p:nvSpPr>
        <p:spPr>
          <a:ln/>
        </p:spPr>
        <p:txBody>
          <a:bodyPr/>
          <a:lstStyle>
            <a:lvl1pPr>
              <a:defRPr/>
            </a:lvl1pPr>
          </a:lstStyle>
          <a:p>
            <a:pPr>
              <a:defRPr/>
            </a:pPr>
            <a:fld id="{BA8E859C-7F3A-430D-B315-434299E77E7B}"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60C80EF5-6E07-4E88-A922-A38010130A2F}"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5"/>
          <p:cNvSpPr txBox="1">
            <a:spLocks noGrp="1" noChangeArrowheads="1"/>
          </p:cNvSpPr>
          <p:nvPr>
            <p:ph type="sldNum" sz="quarter" idx="10"/>
          </p:nvPr>
        </p:nvSpPr>
        <p:spPr>
          <a:ln/>
        </p:spPr>
        <p:txBody>
          <a:bodyPr/>
          <a:lstStyle>
            <a:lvl1pPr>
              <a:defRPr/>
            </a:lvl1pPr>
          </a:lstStyle>
          <a:p>
            <a:pPr>
              <a:defRPr/>
            </a:pPr>
            <a:fld id="{A4D69611-0CCF-48FA-A365-116F5CAA1BD9}"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23772DDE-2E49-4A2D-B774-33C15148D1F8}"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1079500"/>
            <a:ext cx="2946400" cy="76327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079500"/>
            <a:ext cx="8686800" cy="7632700"/>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5"/>
          <p:cNvSpPr txBox="1">
            <a:spLocks noGrp="1" noChangeArrowheads="1"/>
          </p:cNvSpPr>
          <p:nvPr>
            <p:ph type="sldNum" sz="quarter" idx="10"/>
          </p:nvPr>
        </p:nvSpPr>
        <p:spPr>
          <a:ln/>
        </p:spPr>
        <p:txBody>
          <a:bodyPr/>
          <a:lstStyle>
            <a:lvl1pPr>
              <a:defRPr/>
            </a:lvl1pPr>
          </a:lstStyle>
          <a:p>
            <a:pPr>
              <a:defRPr/>
            </a:pPr>
            <a:fld id="{332077FD-152E-41CE-A9AB-D18331AA8D61}"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4725" y="3030538"/>
            <a:ext cx="11055350" cy="2090737"/>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09320F36-0053-4304-9449-9C834B3C870A}"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9"/>
          <p:cNvSpPr txBox="1">
            <a:spLocks noGrp="1" noChangeArrowheads="1"/>
          </p:cNvSpPr>
          <p:nvPr>
            <p:ph type="sldNum" sz="quarter" idx="10"/>
          </p:nvPr>
        </p:nvSpPr>
        <p:spPr>
          <a:ln/>
        </p:spPr>
        <p:txBody>
          <a:bodyPr/>
          <a:lstStyle>
            <a:lvl1pPr>
              <a:defRPr/>
            </a:lvl1pPr>
          </a:lstStyle>
          <a:p>
            <a:pPr>
              <a:defRPr/>
            </a:pPr>
            <a:fld id="{B8AE130C-D00E-46DA-812B-77DA1C1E4F40}"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650875" y="2276475"/>
            <a:ext cx="11703050" cy="64357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7B3E6325-DA47-4185-A531-519F7BA80549}"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113" y="6267450"/>
            <a:ext cx="11053762" cy="193675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Text Box 17"/>
          <p:cNvSpPr txBox="1">
            <a:spLocks noGrp="1" noChangeArrowheads="1"/>
          </p:cNvSpPr>
          <p:nvPr>
            <p:ph type="sldNum" sz="quarter" idx="10"/>
          </p:nvPr>
        </p:nvSpPr>
        <p:spPr>
          <a:ln/>
        </p:spPr>
        <p:txBody>
          <a:bodyPr/>
          <a:lstStyle>
            <a:lvl1pPr>
              <a:defRPr/>
            </a:lvl1pPr>
          </a:lstStyle>
          <a:p>
            <a:pPr>
              <a:defRPr/>
            </a:pPr>
            <a:fld id="{43926246-6333-487E-BB62-7B027F5B568E}"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Box 17"/>
          <p:cNvSpPr txBox="1">
            <a:spLocks noGrp="1" noChangeArrowheads="1"/>
          </p:cNvSpPr>
          <p:nvPr>
            <p:ph type="sldNum" sz="quarter" idx="10"/>
          </p:nvPr>
        </p:nvSpPr>
        <p:spPr>
          <a:ln/>
        </p:spPr>
        <p:txBody>
          <a:bodyPr/>
          <a:lstStyle>
            <a:lvl1pPr>
              <a:defRPr/>
            </a:lvl1pPr>
          </a:lstStyle>
          <a:p>
            <a:pPr>
              <a:defRPr/>
            </a:pPr>
            <a:fld id="{7BEA55AC-7DBA-4A98-835A-D5173B67C7D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90525"/>
            <a:ext cx="1170305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Text Box 17"/>
          <p:cNvSpPr txBox="1">
            <a:spLocks noGrp="1" noChangeArrowheads="1"/>
          </p:cNvSpPr>
          <p:nvPr>
            <p:ph type="sldNum" sz="quarter" idx="10"/>
          </p:nvPr>
        </p:nvSpPr>
        <p:spPr>
          <a:ln/>
        </p:spPr>
        <p:txBody>
          <a:bodyPr/>
          <a:lstStyle>
            <a:lvl1pPr>
              <a:defRPr/>
            </a:lvl1pPr>
          </a:lstStyle>
          <a:p>
            <a:pPr>
              <a:defRPr/>
            </a:pPr>
            <a:fld id="{4A3CF76D-59E4-4CD3-90AC-569C749C2A20}"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Text Box 17"/>
          <p:cNvSpPr txBox="1">
            <a:spLocks noGrp="1" noChangeArrowheads="1"/>
          </p:cNvSpPr>
          <p:nvPr>
            <p:ph type="sldNum" sz="quarter" idx="10"/>
          </p:nvPr>
        </p:nvSpPr>
        <p:spPr>
          <a:ln/>
        </p:spPr>
        <p:txBody>
          <a:bodyPr/>
          <a:lstStyle>
            <a:lvl1pPr>
              <a:defRPr/>
            </a:lvl1pPr>
          </a:lstStyle>
          <a:p>
            <a:pPr>
              <a:defRPr/>
            </a:pPr>
            <a:fld id="{A866495D-44DD-450C-BE23-EC26A4FC4E7D}"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Text Box 17"/>
          <p:cNvSpPr txBox="1">
            <a:spLocks noGrp="1" noChangeArrowheads="1"/>
          </p:cNvSpPr>
          <p:nvPr>
            <p:ph type="sldNum" sz="quarter" idx="10"/>
          </p:nvPr>
        </p:nvSpPr>
        <p:spPr>
          <a:ln/>
        </p:spPr>
        <p:txBody>
          <a:bodyPr/>
          <a:lstStyle>
            <a:lvl1pPr>
              <a:defRPr/>
            </a:lvl1pPr>
          </a:lstStyle>
          <a:p>
            <a:pPr>
              <a:defRPr/>
            </a:pPr>
            <a:fld id="{72447878-3D0B-4F4C-9EC6-A61753AEB41F}"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875" y="388938"/>
            <a:ext cx="4278313" cy="1652587"/>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7C69112C-7FA7-4E51-842E-B438431C2A38}"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525" y="6827838"/>
            <a:ext cx="7802563" cy="80645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sym typeface="Helvetica Neue Light" charset="0"/>
            </a:endParaRPr>
          </a:p>
        </p:txBody>
      </p:sp>
      <p:sp>
        <p:nvSpPr>
          <p:cNvPr id="4" name="Текст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Box 17"/>
          <p:cNvSpPr txBox="1">
            <a:spLocks noGrp="1" noChangeArrowheads="1"/>
          </p:cNvSpPr>
          <p:nvPr>
            <p:ph type="sldNum" sz="quarter" idx="10"/>
          </p:nvPr>
        </p:nvSpPr>
        <p:spPr>
          <a:ln/>
        </p:spPr>
        <p:txBody>
          <a:bodyPr/>
          <a:lstStyle>
            <a:lvl1pPr>
              <a:defRPr/>
            </a:lvl1pPr>
          </a:lstStyle>
          <a:p>
            <a:pPr>
              <a:defRPr/>
            </a:pPr>
            <a:fld id="{A16E4329-9C4D-4A89-922F-4B51A9754C2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875" y="2276475"/>
            <a:ext cx="11703050" cy="64357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F1628E53-07EC-4980-BFF5-E68775B6E232}"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48800" y="2276475"/>
            <a:ext cx="2946400" cy="65373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276475"/>
            <a:ext cx="8686800" cy="65373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Box 17"/>
          <p:cNvSpPr txBox="1">
            <a:spLocks noGrp="1" noChangeArrowheads="1"/>
          </p:cNvSpPr>
          <p:nvPr>
            <p:ph type="sldNum" sz="quarter" idx="10"/>
          </p:nvPr>
        </p:nvSpPr>
        <p:spPr>
          <a:ln/>
        </p:spPr>
        <p:txBody>
          <a:bodyPr/>
          <a:lstStyle>
            <a:lvl1pPr>
              <a:defRPr/>
            </a:lvl1pPr>
          </a:lstStyle>
          <a:p>
            <a:pPr>
              <a:defRPr/>
            </a:pPr>
            <a:fld id="{155B8FCC-3ACD-4EB8-8377-928698A0126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2.pn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2.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2.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2.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pn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1.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1.pn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pn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1.pn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image" Target="../media/image1.png"/><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2.pn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image" Target="../media/image1.png"/><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13" Type="http://schemas.openxmlformats.org/officeDocument/2006/relationships/image" Target="../media/image1.png"/><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image" Target="../media/image1.png"/><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2.pn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3.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image" Target="../media/image1.png"/><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image" Target="../media/image1.png"/><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2.pn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image" Target="../media/image2.png"/><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4.pn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13" Type="http://schemas.openxmlformats.org/officeDocument/2006/relationships/image" Target="../media/image1.png"/><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66.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image" Target="../media/image1.png"/><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theme" Target="../theme/theme67.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5.xml"/><Relationship Id="rId13" Type="http://schemas.openxmlformats.org/officeDocument/2006/relationships/image" Target="../media/image1.png"/><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theme" Target="../theme/theme68.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6.xml"/><Relationship Id="rId13" Type="http://schemas.openxmlformats.org/officeDocument/2006/relationships/image" Target="../media/image1.png"/><Relationship Id="rId3" Type="http://schemas.openxmlformats.org/officeDocument/2006/relationships/slideLayout" Target="../slideLayouts/slideLayout751.xml"/><Relationship Id="rId7" Type="http://schemas.openxmlformats.org/officeDocument/2006/relationships/slideLayout" Target="../slideLayouts/slideLayout755.xml"/><Relationship Id="rId12" Type="http://schemas.openxmlformats.org/officeDocument/2006/relationships/theme" Target="../theme/theme6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6" Type="http://schemas.openxmlformats.org/officeDocument/2006/relationships/slideLayout" Target="../slideLayouts/slideLayout754.xml"/><Relationship Id="rId11" Type="http://schemas.openxmlformats.org/officeDocument/2006/relationships/slideLayout" Target="../slideLayouts/slideLayout759.xml"/><Relationship Id="rId5" Type="http://schemas.openxmlformats.org/officeDocument/2006/relationships/slideLayout" Target="../slideLayouts/slideLayout753.xml"/><Relationship Id="rId10" Type="http://schemas.openxmlformats.org/officeDocument/2006/relationships/slideLayout" Target="../slideLayouts/slideLayout758.xml"/><Relationship Id="rId4" Type="http://schemas.openxmlformats.org/officeDocument/2006/relationships/slideLayout" Target="../slideLayouts/slideLayout752.xml"/><Relationship Id="rId9" Type="http://schemas.openxmlformats.org/officeDocument/2006/relationships/slideLayout" Target="../slideLayouts/slideLayout7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7.xml"/><Relationship Id="rId13" Type="http://schemas.openxmlformats.org/officeDocument/2006/relationships/image" Target="../media/image1.png"/><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theme" Target="../theme/theme70.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8.xml"/><Relationship Id="rId13" Type="http://schemas.openxmlformats.org/officeDocument/2006/relationships/image" Target="../media/image1.png"/><Relationship Id="rId3" Type="http://schemas.openxmlformats.org/officeDocument/2006/relationships/slideLayout" Target="../slideLayouts/slideLayout773.xml"/><Relationship Id="rId7" Type="http://schemas.openxmlformats.org/officeDocument/2006/relationships/slideLayout" Target="../slideLayouts/slideLayout777.xml"/><Relationship Id="rId12" Type="http://schemas.openxmlformats.org/officeDocument/2006/relationships/theme" Target="../theme/theme71.xml"/><Relationship Id="rId2" Type="http://schemas.openxmlformats.org/officeDocument/2006/relationships/slideLayout" Target="../slideLayouts/slideLayout772.xml"/><Relationship Id="rId1" Type="http://schemas.openxmlformats.org/officeDocument/2006/relationships/slideLayout" Target="../slideLayouts/slideLayout771.xml"/><Relationship Id="rId6" Type="http://schemas.openxmlformats.org/officeDocument/2006/relationships/slideLayout" Target="../slideLayouts/slideLayout776.xml"/><Relationship Id="rId11" Type="http://schemas.openxmlformats.org/officeDocument/2006/relationships/slideLayout" Target="../slideLayouts/slideLayout781.xml"/><Relationship Id="rId5" Type="http://schemas.openxmlformats.org/officeDocument/2006/relationships/slideLayout" Target="../slideLayouts/slideLayout775.xml"/><Relationship Id="rId10" Type="http://schemas.openxmlformats.org/officeDocument/2006/relationships/slideLayout" Target="../slideLayouts/slideLayout780.xml"/><Relationship Id="rId4" Type="http://schemas.openxmlformats.org/officeDocument/2006/relationships/slideLayout" Target="../slideLayouts/slideLayout774.xml"/><Relationship Id="rId9" Type="http://schemas.openxmlformats.org/officeDocument/2006/relationships/slideLayout" Target="../slideLayouts/slideLayout77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9.xml"/><Relationship Id="rId13" Type="http://schemas.openxmlformats.org/officeDocument/2006/relationships/image" Target="../media/image1.png"/><Relationship Id="rId3" Type="http://schemas.openxmlformats.org/officeDocument/2006/relationships/slideLayout" Target="../slideLayouts/slideLayout784.xml"/><Relationship Id="rId7" Type="http://schemas.openxmlformats.org/officeDocument/2006/relationships/slideLayout" Target="../slideLayouts/slideLayout788.xml"/><Relationship Id="rId12" Type="http://schemas.openxmlformats.org/officeDocument/2006/relationships/theme" Target="../theme/theme72.xml"/><Relationship Id="rId2" Type="http://schemas.openxmlformats.org/officeDocument/2006/relationships/slideLayout" Target="../slideLayouts/slideLayout783.xml"/><Relationship Id="rId1" Type="http://schemas.openxmlformats.org/officeDocument/2006/relationships/slideLayout" Target="../slideLayouts/slideLayout782.xml"/><Relationship Id="rId6" Type="http://schemas.openxmlformats.org/officeDocument/2006/relationships/slideLayout" Target="../slideLayouts/slideLayout787.xml"/><Relationship Id="rId11" Type="http://schemas.openxmlformats.org/officeDocument/2006/relationships/slideLayout" Target="../slideLayouts/slideLayout792.xml"/><Relationship Id="rId5" Type="http://schemas.openxmlformats.org/officeDocument/2006/relationships/slideLayout" Target="../slideLayouts/slideLayout786.xml"/><Relationship Id="rId10" Type="http://schemas.openxmlformats.org/officeDocument/2006/relationships/slideLayout" Target="../slideLayouts/slideLayout791.xml"/><Relationship Id="rId4" Type="http://schemas.openxmlformats.org/officeDocument/2006/relationships/slideLayout" Target="../slideLayouts/slideLayout785.xml"/><Relationship Id="rId9" Type="http://schemas.openxmlformats.org/officeDocument/2006/relationships/slideLayout" Target="../slideLayouts/slideLayout790.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0.xml"/><Relationship Id="rId13" Type="http://schemas.openxmlformats.org/officeDocument/2006/relationships/image" Target="../media/image1.png"/><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theme" Target="../theme/theme73.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image" Target="../media/image1.png"/><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74.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2.xml"/><Relationship Id="rId13" Type="http://schemas.openxmlformats.org/officeDocument/2006/relationships/image" Target="../media/image2.png"/><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75.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3.xml"/><Relationship Id="rId13" Type="http://schemas.openxmlformats.org/officeDocument/2006/relationships/image" Target="../media/image2.png"/><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76.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266700" y="736600"/>
            <a:ext cx="12471400" cy="55880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102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102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02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03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03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03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03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034" name="Group 16"/>
          <p:cNvGrpSpPr>
            <a:grpSpLocks/>
          </p:cNvGrpSpPr>
          <p:nvPr/>
        </p:nvGrpSpPr>
        <p:grpSpPr bwMode="auto">
          <a:xfrm>
            <a:off x="330200" y="279400"/>
            <a:ext cx="1358900" cy="192088"/>
            <a:chOff x="0" y="0"/>
            <a:chExt cx="856" cy="121"/>
          </a:xfrm>
        </p:grpSpPr>
        <p:sp>
          <p:nvSpPr>
            <p:cNvPr id="1038"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039"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040"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041"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042"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044"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035" name="Rectangle 17"/>
          <p:cNvSpPr>
            <a:spLocks noGrp="1" noChangeArrowheads="1"/>
          </p:cNvSpPr>
          <p:nvPr>
            <p:ph type="title"/>
          </p:nvPr>
        </p:nvSpPr>
        <p:spPr bwMode="auto">
          <a:xfrm>
            <a:off x="609600" y="1079500"/>
            <a:ext cx="11785600" cy="4902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1036" name="Rectangle 18"/>
          <p:cNvSpPr>
            <a:spLocks noGrp="1" noChangeArrowheads="1"/>
          </p:cNvSpPr>
          <p:nvPr>
            <p:ph type="body" idx="1"/>
          </p:nvPr>
        </p:nvSpPr>
        <p:spPr bwMode="auto">
          <a:xfrm>
            <a:off x="609600" y="6845300"/>
            <a:ext cx="11785600" cy="19685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043"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B2881"/>
                </a:solidFill>
                <a:latin typeface="Helvetica Neue" charset="0"/>
                <a:sym typeface="Helvetica Neue" charset="0"/>
              </a:defRPr>
            </a:lvl1pPr>
          </a:lstStyle>
          <a:p>
            <a:pPr>
              <a:defRPr/>
            </a:pPr>
            <a:fld id="{75E51A39-4796-4086-AD0B-24DF3C0456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35" r:id="rId1"/>
    <p:sldLayoutId id="2147490536" r:id="rId2"/>
    <p:sldLayoutId id="2147490537" r:id="rId3"/>
    <p:sldLayoutId id="2147490538" r:id="rId4"/>
    <p:sldLayoutId id="2147490539" r:id="rId5"/>
    <p:sldLayoutId id="2147490540" r:id="rId6"/>
    <p:sldLayoutId id="2147490541" r:id="rId7"/>
    <p:sldLayoutId id="2147490542" r:id="rId8"/>
    <p:sldLayoutId id="2147490543" r:id="rId9"/>
    <p:sldLayoutId id="2147490544" r:id="rId10"/>
    <p:sldLayoutId id="2147490545"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1024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024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1162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1162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1162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1162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0249" name="Group 15"/>
          <p:cNvGrpSpPr>
            <a:grpSpLocks/>
          </p:cNvGrpSpPr>
          <p:nvPr/>
        </p:nvGrpSpPr>
        <p:grpSpPr bwMode="auto">
          <a:xfrm>
            <a:off x="330200" y="279400"/>
            <a:ext cx="1358900" cy="192088"/>
            <a:chOff x="0" y="0"/>
            <a:chExt cx="856" cy="121"/>
          </a:xfrm>
        </p:grpSpPr>
        <p:sp>
          <p:nvSpPr>
            <p:cNvPr id="111631"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2"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3"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4"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5"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6"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11637"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368C3E28-00A3-4CCB-97CB-6D8A9067DF31}" type="slidenum">
              <a:rPr lang="en-US"/>
              <a:pPr>
                <a:defRPr/>
              </a:pPr>
              <a:t>‹#›</a:t>
            </a:fld>
            <a:endParaRPr lang="en-US"/>
          </a:p>
        </p:txBody>
      </p:sp>
      <p:sp>
        <p:nvSpPr>
          <p:cNvPr id="111627"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11628"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11629"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0254"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634" r:id="rId1"/>
    <p:sldLayoutId id="2147490635" r:id="rId2"/>
    <p:sldLayoutId id="2147490636" r:id="rId3"/>
    <p:sldLayoutId id="2147490637" r:id="rId4"/>
    <p:sldLayoutId id="2147490638" r:id="rId5"/>
    <p:sldLayoutId id="2147490639" r:id="rId6"/>
    <p:sldLayoutId id="2147490640" r:id="rId7"/>
    <p:sldLayoutId id="2147490641" r:id="rId8"/>
    <p:sldLayoutId id="2147490642" r:id="rId9"/>
    <p:sldLayoutId id="2147490643" r:id="rId10"/>
    <p:sldLayoutId id="2147490644"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11267"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B8755822-1BED-4A16-AB91-4BF2A415C325}"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schemeClr val="tx1">
                    <a:tint val="75000"/>
                  </a:scheme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A31BC1F6-5DCF-4460-A0A0-37AF063554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45" r:id="rId1"/>
    <p:sldLayoutId id="2147490646" r:id="rId2"/>
    <p:sldLayoutId id="2147490647" r:id="rId3"/>
    <p:sldLayoutId id="2147490648" r:id="rId4"/>
    <p:sldLayoutId id="2147490649" r:id="rId5"/>
    <p:sldLayoutId id="2147490650" r:id="rId6"/>
    <p:sldLayoutId id="2147490651" r:id="rId7"/>
    <p:sldLayoutId id="2147490652" r:id="rId8"/>
    <p:sldLayoutId id="2147490653" r:id="rId9"/>
    <p:sldLayoutId id="2147490654" r:id="rId10"/>
    <p:sldLayoutId id="2147490655"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p:cNvSpPr>
          <p:nvPr/>
        </p:nvSpPr>
        <p:spPr bwMode="auto">
          <a:xfrm>
            <a:off x="4546600" y="736600"/>
            <a:ext cx="8191500" cy="8420100"/>
          </a:xfrm>
          <a:prstGeom prst="rect">
            <a:avLst/>
          </a:prstGeom>
          <a:solidFill>
            <a:srgbClr val="BD2985"/>
          </a:solidFill>
          <a:ln w="12700">
            <a:noFill/>
            <a:miter lim="800000"/>
            <a:headEnd/>
            <a:tailEnd/>
          </a:ln>
        </p:spPr>
        <p:txBody>
          <a:bodyPr lIns="0" tIns="0" rIns="0" bIns="0"/>
          <a:lstStyle/>
          <a:p>
            <a:pPr algn="ctr">
              <a:defRPr/>
            </a:pPr>
            <a:endParaRPr lang="ru-RU"/>
          </a:p>
        </p:txBody>
      </p:sp>
      <p:sp>
        <p:nvSpPr>
          <p:cNvPr id="136195" name="Line 2"/>
          <p:cNvSpPr>
            <a:spLocks noChangeShapeType="1"/>
          </p:cNvSpPr>
          <p:nvPr/>
        </p:nvSpPr>
        <p:spPr bwMode="auto">
          <a:xfrm flipH="1">
            <a:off x="44434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6196" name="Line 3"/>
          <p:cNvSpPr>
            <a:spLocks noChangeShapeType="1"/>
          </p:cNvSpPr>
          <p:nvPr/>
        </p:nvSpPr>
        <p:spPr bwMode="auto">
          <a:xfrm>
            <a:off x="177800" y="64135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12293" name="Picture 4"/>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2294" name="Picture 5"/>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36199" name="Line 6"/>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6200" name="Line 7"/>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6201" name="Line 8"/>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6202" name="Line 9"/>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2299" name="Group 17"/>
          <p:cNvGrpSpPr>
            <a:grpSpLocks/>
          </p:cNvGrpSpPr>
          <p:nvPr/>
        </p:nvGrpSpPr>
        <p:grpSpPr bwMode="auto">
          <a:xfrm>
            <a:off x="330200" y="279400"/>
            <a:ext cx="1358900" cy="192088"/>
            <a:chOff x="0" y="0"/>
            <a:chExt cx="856" cy="121"/>
          </a:xfrm>
        </p:grpSpPr>
        <p:sp>
          <p:nvSpPr>
            <p:cNvPr id="136208" name="Freeform 10"/>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09" name="Freeform 11"/>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10" name="Freeform 12"/>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11" name="Freeform 13"/>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12" name="Freeform 14"/>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13" name="Freeform 15"/>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6214" name="Freeform 16"/>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7186" name="Text Box 18"/>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D934CC00-6D3D-4266-ABE5-59C8090AE0EC}" type="slidenum">
              <a:rPr lang="en-US"/>
              <a:pPr>
                <a:defRPr/>
              </a:pPr>
              <a:t>‹#›</a:t>
            </a:fld>
            <a:endParaRPr lang="en-US"/>
          </a:p>
        </p:txBody>
      </p:sp>
      <p:sp>
        <p:nvSpPr>
          <p:cNvPr id="12301" name="Rectangle 19"/>
          <p:cNvSpPr>
            <a:spLocks noGrp="1" noChangeArrowheads="1"/>
          </p:cNvSpPr>
          <p:nvPr>
            <p:ph type="title"/>
          </p:nvPr>
        </p:nvSpPr>
        <p:spPr bwMode="auto">
          <a:xfrm>
            <a:off x="4876800" y="1079500"/>
            <a:ext cx="7518400" cy="20320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12302" name="Rectangle 20"/>
          <p:cNvSpPr>
            <a:spLocks noGrp="1" noChangeArrowheads="1"/>
          </p:cNvSpPr>
          <p:nvPr>
            <p:ph type="body" idx="1"/>
          </p:nvPr>
        </p:nvSpPr>
        <p:spPr bwMode="auto">
          <a:xfrm>
            <a:off x="4876800" y="3302000"/>
            <a:ext cx="75184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36207" name="Line 21"/>
          <p:cNvSpPr>
            <a:spLocks noChangeShapeType="1"/>
          </p:cNvSpPr>
          <p:nvPr/>
        </p:nvSpPr>
        <p:spPr bwMode="auto">
          <a:xfrm>
            <a:off x="177800" y="35306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656" r:id="rId1"/>
    <p:sldLayoutId id="2147490657" r:id="rId2"/>
    <p:sldLayoutId id="2147490658" r:id="rId3"/>
    <p:sldLayoutId id="2147490659" r:id="rId4"/>
    <p:sldLayoutId id="2147490660" r:id="rId5"/>
    <p:sldLayoutId id="2147490661" r:id="rId6"/>
    <p:sldLayoutId id="2147490662" r:id="rId7"/>
    <p:sldLayoutId id="2147490663" r:id="rId8"/>
    <p:sldLayoutId id="2147490664" r:id="rId9"/>
    <p:sldLayoutId id="2147490665" r:id="rId10"/>
    <p:sldLayoutId id="2147490666"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148483"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13316"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3317"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48486"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48487"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48488"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48489"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3322" name="Group 16"/>
          <p:cNvGrpSpPr>
            <a:grpSpLocks/>
          </p:cNvGrpSpPr>
          <p:nvPr/>
        </p:nvGrpSpPr>
        <p:grpSpPr bwMode="auto">
          <a:xfrm>
            <a:off x="330200" y="279400"/>
            <a:ext cx="1358900" cy="192088"/>
            <a:chOff x="0" y="0"/>
            <a:chExt cx="856" cy="121"/>
          </a:xfrm>
        </p:grpSpPr>
        <p:sp>
          <p:nvSpPr>
            <p:cNvPr id="14849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4849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CC242678-EF50-4AA5-A00C-57E374D4A7EE}" type="slidenum">
              <a:rPr lang="en-US"/>
              <a:pPr>
                <a:defRPr/>
              </a:pPr>
              <a:t>‹#›</a:t>
            </a:fld>
            <a:endParaRPr lang="en-US"/>
          </a:p>
        </p:txBody>
      </p:sp>
      <p:sp>
        <p:nvSpPr>
          <p:cNvPr id="13324"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667" r:id="rId1"/>
    <p:sldLayoutId id="2147490668" r:id="rId2"/>
    <p:sldLayoutId id="2147490669" r:id="rId3"/>
    <p:sldLayoutId id="2147490670" r:id="rId4"/>
    <p:sldLayoutId id="2147490671" r:id="rId5"/>
    <p:sldLayoutId id="2147490672" r:id="rId6"/>
    <p:sldLayoutId id="2147490673" r:id="rId7"/>
    <p:sldLayoutId id="2147490674" r:id="rId8"/>
    <p:sldLayoutId id="2147490675" r:id="rId9"/>
    <p:sldLayoutId id="2147490676" r:id="rId10"/>
    <p:sldLayoutId id="2147490677"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1433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434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6077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6077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6077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6077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4345" name="Group 15"/>
          <p:cNvGrpSpPr>
            <a:grpSpLocks/>
          </p:cNvGrpSpPr>
          <p:nvPr/>
        </p:nvGrpSpPr>
        <p:grpSpPr bwMode="auto">
          <a:xfrm>
            <a:off x="330200" y="279400"/>
            <a:ext cx="1358900" cy="192088"/>
            <a:chOff x="0" y="0"/>
            <a:chExt cx="856" cy="121"/>
          </a:xfrm>
        </p:grpSpPr>
        <p:sp>
          <p:nvSpPr>
            <p:cNvPr id="160783"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4"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5"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6"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7"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8"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60789"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03B2B319-5E1F-464B-A7CA-C5D1654AE1C0}" type="slidenum">
              <a:rPr lang="en-US"/>
              <a:pPr>
                <a:defRPr/>
              </a:pPr>
              <a:t>‹#›</a:t>
            </a:fld>
            <a:endParaRPr lang="en-US"/>
          </a:p>
        </p:txBody>
      </p:sp>
      <p:sp>
        <p:nvSpPr>
          <p:cNvPr id="160779"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60780"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60781"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4350"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678" r:id="rId1"/>
    <p:sldLayoutId id="2147490679" r:id="rId2"/>
    <p:sldLayoutId id="2147490680" r:id="rId3"/>
    <p:sldLayoutId id="2147490681" r:id="rId4"/>
    <p:sldLayoutId id="2147490682" r:id="rId5"/>
    <p:sldLayoutId id="2147490683" r:id="rId6"/>
    <p:sldLayoutId id="2147490684" r:id="rId7"/>
    <p:sldLayoutId id="2147490685" r:id="rId8"/>
    <p:sldLayoutId id="2147490686" r:id="rId9"/>
    <p:sldLayoutId id="2147490687" r:id="rId10"/>
    <p:sldLayoutId id="2147490688"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1536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536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7306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7306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7306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7306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73065"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5370" name="Group 16"/>
          <p:cNvGrpSpPr>
            <a:grpSpLocks/>
          </p:cNvGrpSpPr>
          <p:nvPr/>
        </p:nvGrpSpPr>
        <p:grpSpPr bwMode="auto">
          <a:xfrm>
            <a:off x="330200" y="279400"/>
            <a:ext cx="1358900" cy="192088"/>
            <a:chOff x="0" y="0"/>
            <a:chExt cx="856" cy="121"/>
          </a:xfrm>
        </p:grpSpPr>
        <p:sp>
          <p:nvSpPr>
            <p:cNvPr id="173069"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0"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1"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2"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3"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4"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73075"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C30CBA87-83B3-4B89-9619-7A45EFD40DD5}" type="slidenum">
              <a:rPr lang="en-US"/>
              <a:pPr>
                <a:defRPr/>
              </a:pPr>
              <a:t>‹#›</a:t>
            </a:fld>
            <a:endParaRPr lang="en-US"/>
          </a:p>
        </p:txBody>
      </p:sp>
      <p:sp>
        <p:nvSpPr>
          <p:cNvPr id="15372"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689" r:id="rId1"/>
    <p:sldLayoutId id="2147490690" r:id="rId2"/>
    <p:sldLayoutId id="2147490691" r:id="rId3"/>
    <p:sldLayoutId id="2147490692" r:id="rId4"/>
    <p:sldLayoutId id="2147490693" r:id="rId5"/>
    <p:sldLayoutId id="2147490694" r:id="rId6"/>
    <p:sldLayoutId id="2147490695" r:id="rId7"/>
    <p:sldLayoutId id="2147490696" r:id="rId8"/>
    <p:sldLayoutId id="2147490697" r:id="rId9"/>
    <p:sldLayoutId id="2147490698" r:id="rId10"/>
    <p:sldLayoutId id="2147490699"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6387" name="Picture 2"/>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85348" name="Line 3"/>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49" name="Line 4"/>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0" name="Line 5"/>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1" name="Line 6"/>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6392" name="Group 14"/>
          <p:cNvGrpSpPr>
            <a:grpSpLocks/>
          </p:cNvGrpSpPr>
          <p:nvPr/>
        </p:nvGrpSpPr>
        <p:grpSpPr bwMode="auto">
          <a:xfrm>
            <a:off x="330200" y="279400"/>
            <a:ext cx="1358900" cy="192088"/>
            <a:chOff x="0" y="0"/>
            <a:chExt cx="856" cy="121"/>
          </a:xfrm>
        </p:grpSpPr>
        <p:sp>
          <p:nvSpPr>
            <p:cNvPr id="185359" name="Freeform 7"/>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0" name="Freeform 8"/>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1" name="Freeform 9"/>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2" name="Freeform 10"/>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3" name="Freeform 11"/>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4" name="Freeform 12"/>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85365" name="Freeform 13"/>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6399" name="Text Box 15"/>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6CF2D492-9C0B-46C2-9150-B12BC79E0396}" type="slidenum">
              <a:rPr lang="en-US"/>
              <a:pPr>
                <a:defRPr/>
              </a:pPr>
              <a:t>‹#›</a:t>
            </a:fld>
            <a:endParaRPr lang="en-US"/>
          </a:p>
        </p:txBody>
      </p:sp>
      <p:sp>
        <p:nvSpPr>
          <p:cNvPr id="185354" name="Line 16"/>
          <p:cNvSpPr>
            <a:spLocks noChangeShapeType="1"/>
          </p:cNvSpPr>
          <p:nvPr/>
        </p:nvSpPr>
        <p:spPr bwMode="auto">
          <a:xfrm>
            <a:off x="177800" y="56737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5" name="Line 17"/>
          <p:cNvSpPr>
            <a:spLocks noChangeShapeType="1"/>
          </p:cNvSpPr>
          <p:nvPr/>
        </p:nvSpPr>
        <p:spPr bwMode="auto">
          <a:xfrm flipH="1">
            <a:off x="100060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6" name="Line 18"/>
          <p:cNvSpPr>
            <a:spLocks noChangeShapeType="1"/>
          </p:cNvSpPr>
          <p:nvPr/>
        </p:nvSpPr>
        <p:spPr bwMode="auto">
          <a:xfrm flipH="1">
            <a:off x="6729413" y="2857500"/>
            <a:ext cx="0" cy="28194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7" name="Line 19"/>
          <p:cNvSpPr>
            <a:spLocks noChangeShapeType="1"/>
          </p:cNvSpPr>
          <p:nvPr/>
        </p:nvSpPr>
        <p:spPr bwMode="auto">
          <a:xfrm flipH="1">
            <a:off x="3452813"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5358" name="Line 20"/>
          <p:cNvSpPr>
            <a:spLocks noChangeShapeType="1"/>
          </p:cNvSpPr>
          <p:nvPr/>
        </p:nvSpPr>
        <p:spPr bwMode="auto">
          <a:xfrm>
            <a:off x="177800" y="28543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444500" indent="-444500" algn="l" rtl="0" eaLnBrk="0" fontAlgn="base" hangingPunct="0">
        <a:spcBef>
          <a:spcPts val="2600"/>
        </a:spcBef>
        <a:spcAft>
          <a:spcPct val="0"/>
        </a:spcAft>
        <a:buSzPct val="124000"/>
        <a:buChar char="•"/>
        <a:defRPr sz="2800">
          <a:solidFill>
            <a:schemeClr val="tx1"/>
          </a:solidFill>
          <a:latin typeface="+mn-lt"/>
          <a:ea typeface="+mn-ea"/>
          <a:cs typeface="+mn-cs"/>
          <a:sym typeface="Helvetica Neue Light" charset="0"/>
        </a:defRPr>
      </a:lvl1pPr>
      <a:lvl2pPr marL="889000" indent="-444500" algn="l" rtl="0" eaLnBrk="0" fontAlgn="base" hangingPunct="0">
        <a:spcBef>
          <a:spcPts val="2600"/>
        </a:spcBef>
        <a:spcAft>
          <a:spcPct val="0"/>
        </a:spcAft>
        <a:buSzPct val="124000"/>
        <a:buChar char="•"/>
        <a:defRPr sz="2600">
          <a:solidFill>
            <a:schemeClr val="tx1"/>
          </a:solidFill>
          <a:latin typeface="+mn-lt"/>
          <a:ea typeface="+mn-ea"/>
          <a:cs typeface="+mn-cs"/>
          <a:sym typeface="Helvetica Neue Light" charset="0"/>
        </a:defRPr>
      </a:lvl2pPr>
      <a:lvl3pPr marL="1333500" indent="-444500" algn="l" rtl="0" eaLnBrk="0" fontAlgn="base" hangingPunct="0">
        <a:spcBef>
          <a:spcPts val="2600"/>
        </a:spcBef>
        <a:spcAft>
          <a:spcPct val="0"/>
        </a:spcAft>
        <a:buSzPct val="124000"/>
        <a:buChar char="•"/>
        <a:defRPr sz="2400">
          <a:solidFill>
            <a:schemeClr val="tx1"/>
          </a:solidFill>
          <a:latin typeface="+mn-lt"/>
          <a:ea typeface="+mn-ea"/>
          <a:cs typeface="+mn-cs"/>
          <a:sym typeface="Helvetica Neue Light" charset="0"/>
        </a:defRPr>
      </a:lvl3pPr>
      <a:lvl4pPr marL="17780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4pPr>
      <a:lvl5pPr marL="22225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5pPr>
      <a:lvl6pPr marL="26797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6pPr>
      <a:lvl7pPr marL="31369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7pPr>
      <a:lvl8pPr marL="35941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8pPr>
      <a:lvl9pPr marL="40513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1"/>
          <p:cNvSpPr>
            <a:spLocks/>
          </p:cNvSpPr>
          <p:nvPr/>
        </p:nvSpPr>
        <p:spPr bwMode="auto">
          <a:xfrm>
            <a:off x="266700" y="6515100"/>
            <a:ext cx="12471400" cy="2641600"/>
          </a:xfrm>
          <a:prstGeom prst="rect">
            <a:avLst/>
          </a:prstGeom>
          <a:solidFill>
            <a:srgbClr val="B1008D"/>
          </a:solidFill>
          <a:ln w="12700">
            <a:noFill/>
            <a:miter lim="800000"/>
            <a:headEnd/>
            <a:tailEnd/>
          </a:ln>
        </p:spPr>
        <p:txBody>
          <a:bodyPr lIns="0" tIns="0" rIns="0" bIns="0"/>
          <a:lstStyle/>
          <a:p>
            <a:pPr algn="ctr">
              <a:defRPr/>
            </a:pPr>
            <a:endParaRPr lang="ru-RU"/>
          </a:p>
        </p:txBody>
      </p:sp>
      <p:sp>
        <p:nvSpPr>
          <p:cNvPr id="197635"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17412"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7413"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97638"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97639"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97640"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97641"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7418" name="Group 16"/>
          <p:cNvGrpSpPr>
            <a:grpSpLocks/>
          </p:cNvGrpSpPr>
          <p:nvPr/>
        </p:nvGrpSpPr>
        <p:grpSpPr bwMode="auto">
          <a:xfrm>
            <a:off x="330200" y="279400"/>
            <a:ext cx="1358900" cy="192088"/>
            <a:chOff x="0" y="0"/>
            <a:chExt cx="856" cy="121"/>
          </a:xfrm>
        </p:grpSpPr>
        <p:sp>
          <p:nvSpPr>
            <p:cNvPr id="197645"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46"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47"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48"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49"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50"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197651"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D565DF70-57F3-43D1-9354-33775E582CDD}" type="slidenum">
              <a:rPr lang="en-US"/>
              <a:pPr>
                <a:defRPr/>
              </a:pPr>
              <a:t>‹#›</a:t>
            </a:fld>
            <a:endParaRPr lang="en-US"/>
          </a:p>
        </p:txBody>
      </p:sp>
      <p:sp>
        <p:nvSpPr>
          <p:cNvPr id="17420"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711" r:id="rId1"/>
    <p:sldLayoutId id="2147490712" r:id="rId2"/>
    <p:sldLayoutId id="2147490713" r:id="rId3"/>
    <p:sldLayoutId id="2147490714" r:id="rId4"/>
    <p:sldLayoutId id="2147490715" r:id="rId5"/>
    <p:sldLayoutId id="2147490716" r:id="rId6"/>
    <p:sldLayoutId id="2147490717" r:id="rId7"/>
    <p:sldLayoutId id="2147490718" r:id="rId8"/>
    <p:sldLayoutId id="2147490719" r:id="rId9"/>
    <p:sldLayoutId id="2147490720" r:id="rId10"/>
    <p:sldLayoutId id="2147490721"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1"/>
          <p:cNvSpPr>
            <a:spLocks/>
          </p:cNvSpPr>
          <p:nvPr/>
        </p:nvSpPr>
        <p:spPr bwMode="auto">
          <a:xfrm>
            <a:off x="8648700" y="736600"/>
            <a:ext cx="4089400" cy="8420100"/>
          </a:xfrm>
          <a:prstGeom prst="rect">
            <a:avLst/>
          </a:prstGeom>
          <a:solidFill>
            <a:srgbClr val="B2008B"/>
          </a:solidFill>
          <a:ln w="12700">
            <a:noFill/>
            <a:miter lim="800000"/>
            <a:headEnd/>
            <a:tailEnd/>
          </a:ln>
        </p:spPr>
        <p:txBody>
          <a:bodyPr lIns="0" tIns="0" rIns="0" bIns="0"/>
          <a:lstStyle/>
          <a:p>
            <a:pPr algn="ctr">
              <a:defRPr/>
            </a:pPr>
            <a:endParaRPr lang="ru-RU"/>
          </a:p>
        </p:txBody>
      </p:sp>
      <p:pic>
        <p:nvPicPr>
          <p:cNvPr id="1843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843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0992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0992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0992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0992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8441" name="Group 15"/>
          <p:cNvGrpSpPr>
            <a:grpSpLocks/>
          </p:cNvGrpSpPr>
          <p:nvPr/>
        </p:nvGrpSpPr>
        <p:grpSpPr bwMode="auto">
          <a:xfrm>
            <a:off x="330200" y="279400"/>
            <a:ext cx="1358900" cy="192088"/>
            <a:chOff x="0" y="0"/>
            <a:chExt cx="856" cy="121"/>
          </a:xfrm>
        </p:grpSpPr>
        <p:sp>
          <p:nvSpPr>
            <p:cNvPr id="20993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3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3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3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3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4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0994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5376"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838B9E7B-E56F-45FE-A82F-308A47308843}" type="slidenum">
              <a:rPr lang="en-US"/>
              <a:pPr>
                <a:defRPr/>
              </a:pPr>
              <a:t>‹#›</a:t>
            </a:fld>
            <a:endParaRPr lang="en-US"/>
          </a:p>
        </p:txBody>
      </p:sp>
      <p:sp>
        <p:nvSpPr>
          <p:cNvPr id="20993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0993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0993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844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722" r:id="rId1"/>
    <p:sldLayoutId id="2147490723" r:id="rId2"/>
    <p:sldLayoutId id="2147490724" r:id="rId3"/>
    <p:sldLayoutId id="2147490725" r:id="rId4"/>
    <p:sldLayoutId id="2147490726" r:id="rId5"/>
    <p:sldLayoutId id="2147490727" r:id="rId6"/>
    <p:sldLayoutId id="2147490728" r:id="rId7"/>
    <p:sldLayoutId id="2147490729" r:id="rId8"/>
    <p:sldLayoutId id="2147490730" r:id="rId9"/>
    <p:sldLayoutId id="2147490731" r:id="rId10"/>
    <p:sldLayoutId id="2147490732"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1"/>
          <p:cNvSpPr>
            <a:spLocks/>
          </p:cNvSpPr>
          <p:nvPr/>
        </p:nvSpPr>
        <p:spPr bwMode="auto">
          <a:xfrm>
            <a:off x="266700" y="2946400"/>
            <a:ext cx="12471400" cy="6210300"/>
          </a:xfrm>
          <a:prstGeom prst="rect">
            <a:avLst/>
          </a:prstGeom>
          <a:solidFill>
            <a:srgbClr val="A9008D"/>
          </a:solidFill>
          <a:ln w="12700">
            <a:noFill/>
            <a:miter lim="800000"/>
            <a:headEnd/>
            <a:tailEnd/>
          </a:ln>
        </p:spPr>
        <p:txBody>
          <a:bodyPr lIns="0" tIns="0" rIns="0" bIns="0"/>
          <a:lstStyle/>
          <a:p>
            <a:pPr algn="ctr">
              <a:defRPr/>
            </a:pPr>
            <a:endParaRPr lang="ru-RU"/>
          </a:p>
        </p:txBody>
      </p:sp>
      <p:pic>
        <p:nvPicPr>
          <p:cNvPr id="1945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1946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2221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2221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2221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2221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22217"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19466" name="Group 16"/>
          <p:cNvGrpSpPr>
            <a:grpSpLocks/>
          </p:cNvGrpSpPr>
          <p:nvPr/>
        </p:nvGrpSpPr>
        <p:grpSpPr bwMode="auto">
          <a:xfrm>
            <a:off x="330200" y="279400"/>
            <a:ext cx="1358900" cy="192088"/>
            <a:chOff x="0" y="0"/>
            <a:chExt cx="856" cy="121"/>
          </a:xfrm>
        </p:grpSpPr>
        <p:sp>
          <p:nvSpPr>
            <p:cNvPr id="22222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22222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742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7BFF5253-A3CB-4B1D-93B1-E0A05C0D40D4}" type="slidenum">
              <a:rPr lang="en-US"/>
              <a:pPr>
                <a:defRPr/>
              </a:pPr>
              <a:t>‹#›</a:t>
            </a:fld>
            <a:endParaRPr lang="en-US"/>
          </a:p>
        </p:txBody>
      </p:sp>
      <p:sp>
        <p:nvSpPr>
          <p:cNvPr id="19468"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733" r:id="rId1"/>
    <p:sldLayoutId id="2147490734" r:id="rId2"/>
    <p:sldLayoutId id="2147490735" r:id="rId3"/>
    <p:sldLayoutId id="2147490736" r:id="rId4"/>
    <p:sldLayoutId id="2147490737" r:id="rId5"/>
    <p:sldLayoutId id="2147490738" r:id="rId6"/>
    <p:sldLayoutId id="2147490739" r:id="rId7"/>
    <p:sldLayoutId id="2147490740" r:id="rId8"/>
    <p:sldLayoutId id="2147490741" r:id="rId9"/>
    <p:sldLayoutId id="2147490742" r:id="rId10"/>
    <p:sldLayoutId id="2147490743"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p:cNvSpPr>
          <p:nvPr/>
        </p:nvSpPr>
        <p:spPr bwMode="auto">
          <a:xfrm>
            <a:off x="266700" y="736600"/>
            <a:ext cx="12471400" cy="2032000"/>
          </a:xfrm>
          <a:prstGeom prst="rect">
            <a:avLst/>
          </a:prstGeom>
          <a:solidFill>
            <a:srgbClr val="BC3272"/>
          </a:solidFill>
          <a:ln w="12700">
            <a:noFill/>
            <a:miter lim="800000"/>
            <a:headEnd/>
            <a:tailEnd/>
          </a:ln>
        </p:spPr>
        <p:txBody>
          <a:bodyPr lIns="0" tIns="0" rIns="0" bIns="0"/>
          <a:lstStyle/>
          <a:p>
            <a:pPr algn="ctr">
              <a:defRPr/>
            </a:pPr>
            <a:endParaRPr lang="ru-RU"/>
          </a:p>
        </p:txBody>
      </p:sp>
      <p:pic>
        <p:nvPicPr>
          <p:cNvPr id="205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05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1331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31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31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32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13321"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058" name="Group 16"/>
          <p:cNvGrpSpPr>
            <a:grpSpLocks/>
          </p:cNvGrpSpPr>
          <p:nvPr/>
        </p:nvGrpSpPr>
        <p:grpSpPr bwMode="auto">
          <a:xfrm>
            <a:off x="330200" y="279400"/>
            <a:ext cx="1358900" cy="192088"/>
            <a:chOff x="0" y="0"/>
            <a:chExt cx="856" cy="121"/>
          </a:xfrm>
        </p:grpSpPr>
        <p:sp>
          <p:nvSpPr>
            <p:cNvPr id="1332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2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2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3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3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3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1333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2059" name="Rectangle 17"/>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2060" name="Rectangle 18"/>
          <p:cNvSpPr>
            <a:spLocks noGrp="1" noChangeArrowheads="1"/>
          </p:cNvSpPr>
          <p:nvPr>
            <p:ph type="body" idx="1"/>
          </p:nvPr>
        </p:nvSpPr>
        <p:spPr bwMode="auto">
          <a:xfrm>
            <a:off x="609600" y="3289300"/>
            <a:ext cx="69469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4115"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D3272"/>
                </a:solidFill>
                <a:latin typeface="Helvetica Neue" charset="0"/>
                <a:sym typeface="Helvetica Neue" charset="0"/>
              </a:defRPr>
            </a:lvl1pPr>
          </a:lstStyle>
          <a:p>
            <a:pPr>
              <a:defRPr/>
            </a:pPr>
            <a:fld id="{5562AF71-95DA-4CFC-89F2-A41C52F83AA1}" type="slidenum">
              <a:rPr lang="en-US"/>
              <a:pPr>
                <a:defRPr/>
              </a:pPr>
              <a:t>‹#›</a:t>
            </a:fld>
            <a:endParaRPr lang="en-US"/>
          </a:p>
        </p:txBody>
      </p:sp>
      <p:sp>
        <p:nvSpPr>
          <p:cNvPr id="13326" name="Line 20"/>
          <p:cNvSpPr>
            <a:spLocks noChangeShapeType="1"/>
          </p:cNvSpPr>
          <p:nvPr/>
        </p:nvSpPr>
        <p:spPr bwMode="auto">
          <a:xfrm flipH="1">
            <a:off x="7986713" y="2870200"/>
            <a:ext cx="0" cy="637540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546" r:id="rId1"/>
    <p:sldLayoutId id="2147490547" r:id="rId2"/>
    <p:sldLayoutId id="2147490548" r:id="rId3"/>
    <p:sldLayoutId id="2147490549" r:id="rId4"/>
    <p:sldLayoutId id="2147490550" r:id="rId5"/>
    <p:sldLayoutId id="2147490551" r:id="rId6"/>
    <p:sldLayoutId id="2147490552" r:id="rId7"/>
    <p:sldLayoutId id="2147490553" r:id="rId8"/>
    <p:sldLayoutId id="2147490554" r:id="rId9"/>
    <p:sldLayoutId id="2147490555" r:id="rId10"/>
    <p:sldLayoutId id="2147490556"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600"/>
        </a:spcBef>
        <a:spcAft>
          <a:spcPct val="0"/>
        </a:spcAft>
        <a:defRPr sz="2200">
          <a:solidFill>
            <a:schemeClr val="tx1"/>
          </a:solidFill>
          <a:latin typeface="+mn-lt"/>
          <a:ea typeface="+mn-ea"/>
          <a:cs typeface="+mn-cs"/>
          <a:sym typeface="Helvetica Neue Light" charset="0"/>
        </a:defRPr>
      </a:lvl6pPr>
      <a:lvl7pPr marL="914400" algn="l" rtl="0" fontAlgn="base">
        <a:spcBef>
          <a:spcPts val="2600"/>
        </a:spcBef>
        <a:spcAft>
          <a:spcPct val="0"/>
        </a:spcAft>
        <a:defRPr sz="2200">
          <a:solidFill>
            <a:schemeClr val="tx1"/>
          </a:solidFill>
          <a:latin typeface="+mn-lt"/>
          <a:ea typeface="+mn-ea"/>
          <a:cs typeface="+mn-cs"/>
          <a:sym typeface="Helvetica Neue Light" charset="0"/>
        </a:defRPr>
      </a:lvl7pPr>
      <a:lvl8pPr marL="1371600" algn="l" rtl="0" fontAlgn="base">
        <a:spcBef>
          <a:spcPts val="2600"/>
        </a:spcBef>
        <a:spcAft>
          <a:spcPct val="0"/>
        </a:spcAft>
        <a:defRPr sz="2200">
          <a:solidFill>
            <a:schemeClr val="tx1"/>
          </a:solidFill>
          <a:latin typeface="+mn-lt"/>
          <a:ea typeface="+mn-ea"/>
          <a:cs typeface="+mn-cs"/>
          <a:sym typeface="Helvetica Neue Light" charset="0"/>
        </a:defRPr>
      </a:lvl8pPr>
      <a:lvl9pPr marL="1828800" algn="l" rtl="0" fontAlgn="base">
        <a:spcBef>
          <a:spcPts val="26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20483"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74BEC85D-5F01-4537-92D5-61EAB39630A4}"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A19ED0EB-39F3-4B90-A1D3-13B6731CD5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44" r:id="rId1"/>
    <p:sldLayoutId id="2147490745" r:id="rId2"/>
    <p:sldLayoutId id="2147490746" r:id="rId3"/>
    <p:sldLayoutId id="2147490747" r:id="rId4"/>
    <p:sldLayoutId id="2147490748" r:id="rId5"/>
    <p:sldLayoutId id="2147490749" r:id="rId6"/>
    <p:sldLayoutId id="2147490750" r:id="rId7"/>
    <p:sldLayoutId id="2147490751" r:id="rId8"/>
    <p:sldLayoutId id="2147490752" r:id="rId9"/>
    <p:sldLayoutId id="2147490753" r:id="rId10"/>
    <p:sldLayoutId id="2147490754"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24678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2150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150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4679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4679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4679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4679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1514" name="Group 16"/>
          <p:cNvGrpSpPr>
            <a:grpSpLocks/>
          </p:cNvGrpSpPr>
          <p:nvPr/>
        </p:nvGrpSpPr>
        <p:grpSpPr bwMode="auto">
          <a:xfrm>
            <a:off x="330200" y="279400"/>
            <a:ext cx="1358900" cy="192088"/>
            <a:chOff x="0" y="0"/>
            <a:chExt cx="856" cy="121"/>
          </a:xfrm>
        </p:grpSpPr>
        <p:sp>
          <p:nvSpPr>
            <p:cNvPr id="24679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79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79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80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80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80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4680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91C077A-35B0-4263-A297-C294B8F2BE8D}" type="slidenum">
              <a:rPr lang="en-US"/>
              <a:pPr>
                <a:defRPr/>
              </a:pPr>
              <a:t>‹#›</a:t>
            </a:fld>
            <a:endParaRPr lang="en-US"/>
          </a:p>
        </p:txBody>
      </p:sp>
      <p:sp>
        <p:nvSpPr>
          <p:cNvPr id="21516"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755" r:id="rId1"/>
    <p:sldLayoutId id="2147490756" r:id="rId2"/>
    <p:sldLayoutId id="2147490757" r:id="rId3"/>
    <p:sldLayoutId id="2147490758" r:id="rId4"/>
    <p:sldLayoutId id="2147490759" r:id="rId5"/>
    <p:sldLayoutId id="2147490760" r:id="rId6"/>
    <p:sldLayoutId id="2147490761" r:id="rId7"/>
    <p:sldLayoutId id="2147490762" r:id="rId8"/>
    <p:sldLayoutId id="2147490763" r:id="rId9"/>
    <p:sldLayoutId id="2147490764" r:id="rId10"/>
    <p:sldLayoutId id="2147490765"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2253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253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5907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907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907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908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2537" name="Group 15"/>
          <p:cNvGrpSpPr>
            <a:grpSpLocks/>
          </p:cNvGrpSpPr>
          <p:nvPr/>
        </p:nvGrpSpPr>
        <p:grpSpPr bwMode="auto">
          <a:xfrm>
            <a:off x="330200" y="279400"/>
            <a:ext cx="1358900" cy="192088"/>
            <a:chOff x="0" y="0"/>
            <a:chExt cx="856" cy="121"/>
          </a:xfrm>
        </p:grpSpPr>
        <p:sp>
          <p:nvSpPr>
            <p:cNvPr id="259087"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88"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89"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90"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91"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92"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9093"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C8FA31B6-02F3-4C3E-B7EF-9D91EFAF518A}" type="slidenum">
              <a:rPr lang="en-US"/>
              <a:pPr>
                <a:defRPr/>
              </a:pPr>
              <a:t>‹#›</a:t>
            </a:fld>
            <a:endParaRPr lang="en-US"/>
          </a:p>
        </p:txBody>
      </p:sp>
      <p:sp>
        <p:nvSpPr>
          <p:cNvPr id="259083"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9084"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9085"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2542"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766" r:id="rId1"/>
    <p:sldLayoutId id="2147490767" r:id="rId2"/>
    <p:sldLayoutId id="2147490768" r:id="rId3"/>
    <p:sldLayoutId id="2147490769" r:id="rId4"/>
    <p:sldLayoutId id="2147490770" r:id="rId5"/>
    <p:sldLayoutId id="2147490771" r:id="rId6"/>
    <p:sldLayoutId id="2147490772" r:id="rId7"/>
    <p:sldLayoutId id="2147490773" r:id="rId8"/>
    <p:sldLayoutId id="2147490774" r:id="rId9"/>
    <p:sldLayoutId id="2147490775" r:id="rId10"/>
    <p:sldLayoutId id="2147490776"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2355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355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7136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7136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7136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7136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71369"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3562" name="Group 16"/>
          <p:cNvGrpSpPr>
            <a:grpSpLocks/>
          </p:cNvGrpSpPr>
          <p:nvPr/>
        </p:nvGrpSpPr>
        <p:grpSpPr bwMode="auto">
          <a:xfrm>
            <a:off x="330200" y="279400"/>
            <a:ext cx="1358900" cy="192088"/>
            <a:chOff x="0" y="0"/>
            <a:chExt cx="856" cy="121"/>
          </a:xfrm>
        </p:grpSpPr>
        <p:sp>
          <p:nvSpPr>
            <p:cNvPr id="27137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7137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C732A43D-EB8A-4D2D-A6EB-17F9D1A1434E}" type="slidenum">
              <a:rPr lang="en-US"/>
              <a:pPr>
                <a:defRPr/>
              </a:pPr>
              <a:t>‹#›</a:t>
            </a:fld>
            <a:endParaRPr lang="en-US"/>
          </a:p>
        </p:txBody>
      </p:sp>
      <p:sp>
        <p:nvSpPr>
          <p:cNvPr id="23564"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777" r:id="rId1"/>
    <p:sldLayoutId id="2147490778" r:id="rId2"/>
    <p:sldLayoutId id="2147490779" r:id="rId3"/>
    <p:sldLayoutId id="2147490780" r:id="rId4"/>
    <p:sldLayoutId id="2147490781" r:id="rId5"/>
    <p:sldLayoutId id="2147490782" r:id="rId6"/>
    <p:sldLayoutId id="2147490783" r:id="rId7"/>
    <p:sldLayoutId id="2147490784" r:id="rId8"/>
    <p:sldLayoutId id="2147490785" r:id="rId9"/>
    <p:sldLayoutId id="2147490786" r:id="rId10"/>
    <p:sldLayoutId id="2147490787"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283651"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24580"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4581"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83654"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83655"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83656"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83657"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4586" name="Group 16"/>
          <p:cNvGrpSpPr>
            <a:grpSpLocks/>
          </p:cNvGrpSpPr>
          <p:nvPr/>
        </p:nvGrpSpPr>
        <p:grpSpPr bwMode="auto">
          <a:xfrm>
            <a:off x="330200" y="279400"/>
            <a:ext cx="1358900" cy="192088"/>
            <a:chOff x="0" y="0"/>
            <a:chExt cx="856" cy="121"/>
          </a:xfrm>
        </p:grpSpPr>
        <p:sp>
          <p:nvSpPr>
            <p:cNvPr id="28366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8366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3CF22155-BC2B-4208-ACEE-3C1E8B00D2CB}" type="slidenum">
              <a:rPr lang="en-US"/>
              <a:pPr>
                <a:defRPr/>
              </a:pPr>
              <a:t>‹#›</a:t>
            </a:fld>
            <a:endParaRPr lang="en-US"/>
          </a:p>
        </p:txBody>
      </p:sp>
      <p:sp>
        <p:nvSpPr>
          <p:cNvPr id="24588"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788" r:id="rId1"/>
    <p:sldLayoutId id="2147490789" r:id="rId2"/>
    <p:sldLayoutId id="2147490790" r:id="rId3"/>
    <p:sldLayoutId id="2147490791" r:id="rId4"/>
    <p:sldLayoutId id="2147490792" r:id="rId5"/>
    <p:sldLayoutId id="2147490793" r:id="rId6"/>
    <p:sldLayoutId id="2147490794" r:id="rId7"/>
    <p:sldLayoutId id="2147490795" r:id="rId8"/>
    <p:sldLayoutId id="2147490796" r:id="rId9"/>
    <p:sldLayoutId id="2147490797" r:id="rId10"/>
    <p:sldLayoutId id="2147490798"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5938"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2560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560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9594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9594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9594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9594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5609" name="Group 15"/>
          <p:cNvGrpSpPr>
            <a:grpSpLocks/>
          </p:cNvGrpSpPr>
          <p:nvPr/>
        </p:nvGrpSpPr>
        <p:grpSpPr bwMode="auto">
          <a:xfrm>
            <a:off x="330200" y="279400"/>
            <a:ext cx="1358900" cy="192088"/>
            <a:chOff x="0" y="0"/>
            <a:chExt cx="856" cy="121"/>
          </a:xfrm>
        </p:grpSpPr>
        <p:sp>
          <p:nvSpPr>
            <p:cNvPr id="295951"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2"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3"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4"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5"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6"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95957"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AB9E6903-AF6B-424F-97CC-8774EFE46003}" type="slidenum">
              <a:rPr lang="en-US"/>
              <a:pPr>
                <a:defRPr/>
              </a:pPr>
              <a:t>‹#›</a:t>
            </a:fld>
            <a:endParaRPr lang="en-US"/>
          </a:p>
        </p:txBody>
      </p:sp>
      <p:sp>
        <p:nvSpPr>
          <p:cNvPr id="295947"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95948"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95949"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614"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799" r:id="rId1"/>
    <p:sldLayoutId id="2147490800" r:id="rId2"/>
    <p:sldLayoutId id="2147490801" r:id="rId3"/>
    <p:sldLayoutId id="2147490802" r:id="rId4"/>
    <p:sldLayoutId id="2147490803" r:id="rId5"/>
    <p:sldLayoutId id="2147490804" r:id="rId6"/>
    <p:sldLayoutId id="2147490805" r:id="rId7"/>
    <p:sldLayoutId id="2147490806" r:id="rId8"/>
    <p:sldLayoutId id="2147490807" r:id="rId9"/>
    <p:sldLayoutId id="2147490808" r:id="rId10"/>
    <p:sldLayoutId id="2147490809"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26627"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6628"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08229"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08230"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08231"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08232"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08233"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6634" name="Group 16"/>
          <p:cNvGrpSpPr>
            <a:grpSpLocks/>
          </p:cNvGrpSpPr>
          <p:nvPr/>
        </p:nvGrpSpPr>
        <p:grpSpPr bwMode="auto">
          <a:xfrm>
            <a:off x="330200" y="279400"/>
            <a:ext cx="1358900" cy="192088"/>
            <a:chOff x="0" y="0"/>
            <a:chExt cx="856" cy="121"/>
          </a:xfrm>
        </p:grpSpPr>
        <p:sp>
          <p:nvSpPr>
            <p:cNvPr id="30823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3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3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4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4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4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0824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5DDB823B-DB78-46AE-BB7F-2608CF398972}" type="slidenum">
              <a:rPr lang="en-US"/>
              <a:pPr>
                <a:defRPr/>
              </a:pPr>
              <a:t>‹#›</a:t>
            </a:fld>
            <a:endParaRPr lang="en-US"/>
          </a:p>
        </p:txBody>
      </p:sp>
      <p:sp>
        <p:nvSpPr>
          <p:cNvPr id="26636"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810" r:id="rId1"/>
    <p:sldLayoutId id="2147490811" r:id="rId2"/>
    <p:sldLayoutId id="2147490812" r:id="rId3"/>
    <p:sldLayoutId id="2147490813" r:id="rId4"/>
    <p:sldLayoutId id="2147490814" r:id="rId5"/>
    <p:sldLayoutId id="2147490815" r:id="rId6"/>
    <p:sldLayoutId id="2147490816" r:id="rId7"/>
    <p:sldLayoutId id="2147490817" r:id="rId8"/>
    <p:sldLayoutId id="2147490818" r:id="rId9"/>
    <p:sldLayoutId id="2147490819" r:id="rId10"/>
    <p:sldLayoutId id="2147490820"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320515"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27652"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7653"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20518"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20519"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20520"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20521"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7658" name="Group 16"/>
          <p:cNvGrpSpPr>
            <a:grpSpLocks/>
          </p:cNvGrpSpPr>
          <p:nvPr/>
        </p:nvGrpSpPr>
        <p:grpSpPr bwMode="auto">
          <a:xfrm>
            <a:off x="330200" y="279400"/>
            <a:ext cx="1358900" cy="192088"/>
            <a:chOff x="0" y="0"/>
            <a:chExt cx="856" cy="121"/>
          </a:xfrm>
        </p:grpSpPr>
        <p:sp>
          <p:nvSpPr>
            <p:cNvPr id="320525"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26"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27"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28"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29"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30"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20531"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3C09C05B-0675-4CF5-9313-49D86DD0FEB9}" type="slidenum">
              <a:rPr lang="en-US"/>
              <a:pPr>
                <a:defRPr/>
              </a:pPr>
              <a:t>‹#›</a:t>
            </a:fld>
            <a:endParaRPr lang="en-US"/>
          </a:p>
        </p:txBody>
      </p:sp>
      <p:sp>
        <p:nvSpPr>
          <p:cNvPr id="27660"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821" r:id="rId1"/>
    <p:sldLayoutId id="2147490822" r:id="rId2"/>
    <p:sldLayoutId id="2147490823" r:id="rId3"/>
    <p:sldLayoutId id="2147490824" r:id="rId4"/>
    <p:sldLayoutId id="2147490825" r:id="rId5"/>
    <p:sldLayoutId id="2147490826" r:id="rId6"/>
    <p:sldLayoutId id="2147490827" r:id="rId7"/>
    <p:sldLayoutId id="2147490828" r:id="rId8"/>
    <p:sldLayoutId id="2147490829" r:id="rId9"/>
    <p:sldLayoutId id="2147490830" r:id="rId10"/>
    <p:sldLayoutId id="2147490831"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2867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867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3280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280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280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280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8681" name="Group 15"/>
          <p:cNvGrpSpPr>
            <a:grpSpLocks/>
          </p:cNvGrpSpPr>
          <p:nvPr/>
        </p:nvGrpSpPr>
        <p:grpSpPr bwMode="auto">
          <a:xfrm>
            <a:off x="330200" y="279400"/>
            <a:ext cx="1358900" cy="192088"/>
            <a:chOff x="0" y="0"/>
            <a:chExt cx="856" cy="121"/>
          </a:xfrm>
        </p:grpSpPr>
        <p:sp>
          <p:nvSpPr>
            <p:cNvPr id="33281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1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1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1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1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2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3282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B70A9D6A-6E7E-4A28-9C2B-52DA3F31F0F0}" type="slidenum">
              <a:rPr lang="en-US"/>
              <a:pPr>
                <a:defRPr/>
              </a:pPr>
              <a:t>‹#›</a:t>
            </a:fld>
            <a:endParaRPr lang="en-US"/>
          </a:p>
        </p:txBody>
      </p:sp>
      <p:sp>
        <p:nvSpPr>
          <p:cNvPr id="33281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281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281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868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832" r:id="rId1"/>
    <p:sldLayoutId id="2147490833" r:id="rId2"/>
    <p:sldLayoutId id="2147490834" r:id="rId3"/>
    <p:sldLayoutId id="2147490835" r:id="rId4"/>
    <p:sldLayoutId id="2147490836" r:id="rId5"/>
    <p:sldLayoutId id="2147490837" r:id="rId6"/>
    <p:sldLayoutId id="2147490838" r:id="rId7"/>
    <p:sldLayoutId id="2147490839" r:id="rId8"/>
    <p:sldLayoutId id="2147490840" r:id="rId9"/>
    <p:sldLayoutId id="2147490841" r:id="rId10"/>
    <p:sldLayoutId id="2147490842"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2969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2970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4509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4509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4509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4509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45097"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29706" name="Group 16"/>
          <p:cNvGrpSpPr>
            <a:grpSpLocks/>
          </p:cNvGrpSpPr>
          <p:nvPr/>
        </p:nvGrpSpPr>
        <p:grpSpPr bwMode="auto">
          <a:xfrm>
            <a:off x="330200" y="279400"/>
            <a:ext cx="1358900" cy="192088"/>
            <a:chOff x="0" y="0"/>
            <a:chExt cx="856" cy="121"/>
          </a:xfrm>
        </p:grpSpPr>
        <p:sp>
          <p:nvSpPr>
            <p:cNvPr id="34510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4510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2CA222A8-57A0-4D3E-8D89-DCECFF4F83AE}" type="slidenum">
              <a:rPr lang="en-US"/>
              <a:pPr>
                <a:defRPr/>
              </a:pPr>
              <a:t>‹#›</a:t>
            </a:fld>
            <a:endParaRPr lang="en-US"/>
          </a:p>
        </p:txBody>
      </p:sp>
      <p:sp>
        <p:nvSpPr>
          <p:cNvPr id="29708"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843" r:id="rId1"/>
    <p:sldLayoutId id="2147490844" r:id="rId2"/>
    <p:sldLayoutId id="2147490845" r:id="rId3"/>
    <p:sldLayoutId id="2147490846" r:id="rId4"/>
    <p:sldLayoutId id="2147490847" r:id="rId5"/>
    <p:sldLayoutId id="2147490848" r:id="rId6"/>
    <p:sldLayoutId id="2147490849" r:id="rId7"/>
    <p:sldLayoutId id="2147490850" r:id="rId8"/>
    <p:sldLayoutId id="2147490851" r:id="rId9"/>
    <p:sldLayoutId id="2147490852" r:id="rId10"/>
    <p:sldLayoutId id="2147490853"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p:cNvSpPr>
          <p:nvPr/>
        </p:nvSpPr>
        <p:spPr bwMode="auto">
          <a:xfrm>
            <a:off x="266700" y="736600"/>
            <a:ext cx="12471400" cy="2032000"/>
          </a:xfrm>
          <a:prstGeom prst="rect">
            <a:avLst/>
          </a:prstGeom>
          <a:solidFill>
            <a:srgbClr val="B82782"/>
          </a:solidFill>
          <a:ln w="12700">
            <a:noFill/>
            <a:miter lim="800000"/>
            <a:headEnd/>
            <a:tailEnd/>
          </a:ln>
        </p:spPr>
        <p:txBody>
          <a:bodyPr lIns="0" tIns="0" rIns="0" bIns="0"/>
          <a:lstStyle/>
          <a:p>
            <a:pPr algn="ctr">
              <a:defRPr/>
            </a:pPr>
            <a:endParaRPr lang="ru-RU"/>
          </a:p>
        </p:txBody>
      </p:sp>
      <p:pic>
        <p:nvPicPr>
          <p:cNvPr id="307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07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2560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60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60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60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25609"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082" name="Group 16"/>
          <p:cNvGrpSpPr>
            <a:grpSpLocks/>
          </p:cNvGrpSpPr>
          <p:nvPr/>
        </p:nvGrpSpPr>
        <p:grpSpPr bwMode="auto">
          <a:xfrm>
            <a:off x="330200" y="279400"/>
            <a:ext cx="1358900" cy="192088"/>
            <a:chOff x="0" y="0"/>
            <a:chExt cx="856" cy="121"/>
          </a:xfrm>
        </p:grpSpPr>
        <p:sp>
          <p:nvSpPr>
            <p:cNvPr id="25615"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16"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17"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18"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19"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20"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25621"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3083" name="Rectangle 17"/>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5138" name="Text Box 18"/>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FFE667F-F66F-4271-80F6-96524121EB58}" type="slidenum">
              <a:rPr lang="en-US"/>
              <a:pPr>
                <a:defRPr/>
              </a:pPr>
              <a:t>‹#›</a:t>
            </a:fld>
            <a:endParaRPr lang="en-US"/>
          </a:p>
        </p:txBody>
      </p:sp>
      <p:sp>
        <p:nvSpPr>
          <p:cNvPr id="3085" name="Rectangle 19"/>
          <p:cNvSpPr>
            <a:spLocks noGrp="1" noChangeArrowheads="1"/>
          </p:cNvSpPr>
          <p:nvPr>
            <p:ph type="body" idx="1"/>
          </p:nvPr>
        </p:nvSpPr>
        <p:spPr bwMode="auto">
          <a:xfrm>
            <a:off x="8420100" y="3289300"/>
            <a:ext cx="39751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25614" name="Line 20"/>
          <p:cNvSpPr>
            <a:spLocks noChangeShapeType="1"/>
          </p:cNvSpPr>
          <p:nvPr/>
        </p:nvSpPr>
        <p:spPr bwMode="auto">
          <a:xfrm flipH="1">
            <a:off x="7986713" y="2870200"/>
            <a:ext cx="1587" cy="637540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557" r:id="rId1"/>
    <p:sldLayoutId id="2147490558" r:id="rId2"/>
    <p:sldLayoutId id="2147490559" r:id="rId3"/>
    <p:sldLayoutId id="2147490560" r:id="rId4"/>
    <p:sldLayoutId id="2147490561" r:id="rId5"/>
    <p:sldLayoutId id="2147490562" r:id="rId6"/>
    <p:sldLayoutId id="2147490563" r:id="rId7"/>
    <p:sldLayoutId id="2147490564" r:id="rId8"/>
    <p:sldLayoutId id="2147490565" r:id="rId9"/>
    <p:sldLayoutId id="2147490566" r:id="rId10"/>
    <p:sldLayoutId id="2147490567"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600"/>
        </a:spcBef>
        <a:spcAft>
          <a:spcPct val="0"/>
        </a:spcAft>
        <a:defRPr sz="2200">
          <a:solidFill>
            <a:schemeClr val="tx1"/>
          </a:solidFill>
          <a:latin typeface="+mn-lt"/>
          <a:ea typeface="+mn-ea"/>
          <a:cs typeface="+mn-cs"/>
          <a:sym typeface="Helvetica Neue Light" charset="0"/>
        </a:defRPr>
      </a:lvl6pPr>
      <a:lvl7pPr marL="914400" algn="l" rtl="0" fontAlgn="base">
        <a:spcBef>
          <a:spcPts val="2600"/>
        </a:spcBef>
        <a:spcAft>
          <a:spcPct val="0"/>
        </a:spcAft>
        <a:defRPr sz="2200">
          <a:solidFill>
            <a:schemeClr val="tx1"/>
          </a:solidFill>
          <a:latin typeface="+mn-lt"/>
          <a:ea typeface="+mn-ea"/>
          <a:cs typeface="+mn-cs"/>
          <a:sym typeface="Helvetica Neue Light" charset="0"/>
        </a:defRPr>
      </a:lvl7pPr>
      <a:lvl8pPr marL="1371600" algn="l" rtl="0" fontAlgn="base">
        <a:spcBef>
          <a:spcPts val="2600"/>
        </a:spcBef>
        <a:spcAft>
          <a:spcPct val="0"/>
        </a:spcAft>
        <a:defRPr sz="2200">
          <a:solidFill>
            <a:schemeClr val="tx1"/>
          </a:solidFill>
          <a:latin typeface="+mn-lt"/>
          <a:ea typeface="+mn-ea"/>
          <a:cs typeface="+mn-cs"/>
          <a:sym typeface="Helvetica Neue Light" charset="0"/>
        </a:defRPr>
      </a:lvl8pPr>
      <a:lvl9pPr marL="1828800" algn="l" rtl="0" fontAlgn="base">
        <a:spcBef>
          <a:spcPts val="26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3072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072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5738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5738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5738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5738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57385"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0730" name="Group 16"/>
          <p:cNvGrpSpPr>
            <a:grpSpLocks/>
          </p:cNvGrpSpPr>
          <p:nvPr/>
        </p:nvGrpSpPr>
        <p:grpSpPr bwMode="auto">
          <a:xfrm>
            <a:off x="330200" y="279400"/>
            <a:ext cx="1358900" cy="192088"/>
            <a:chOff x="0" y="0"/>
            <a:chExt cx="856" cy="121"/>
          </a:xfrm>
        </p:grpSpPr>
        <p:sp>
          <p:nvSpPr>
            <p:cNvPr id="357389"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0"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1"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2"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3"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4"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57395"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43F5A8AA-56EA-4149-9937-F2C2DB6B8CB8}" type="slidenum">
              <a:rPr lang="en-US"/>
              <a:pPr>
                <a:defRPr/>
              </a:pPr>
              <a:t>‹#›</a:t>
            </a:fld>
            <a:endParaRPr lang="en-US"/>
          </a:p>
        </p:txBody>
      </p:sp>
      <p:sp>
        <p:nvSpPr>
          <p:cNvPr id="30732"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854" r:id="rId1"/>
    <p:sldLayoutId id="2147490855" r:id="rId2"/>
    <p:sldLayoutId id="2147490856" r:id="rId3"/>
    <p:sldLayoutId id="2147490857" r:id="rId4"/>
    <p:sldLayoutId id="2147490858" r:id="rId5"/>
    <p:sldLayoutId id="2147490859" r:id="rId6"/>
    <p:sldLayoutId id="2147490860" r:id="rId7"/>
    <p:sldLayoutId id="2147490861" r:id="rId8"/>
    <p:sldLayoutId id="2147490862" r:id="rId9"/>
    <p:sldLayoutId id="2147490863" r:id="rId10"/>
    <p:sldLayoutId id="2147490864"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31747"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5FAC4766-0E9D-41E2-A61D-39B0EC817ED0}"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2FC2518B-E139-4195-B6D5-41E7AB4AF8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65" r:id="rId1"/>
    <p:sldLayoutId id="2147490866" r:id="rId2"/>
    <p:sldLayoutId id="2147490867" r:id="rId3"/>
    <p:sldLayoutId id="2147490868" r:id="rId4"/>
    <p:sldLayoutId id="2147490869" r:id="rId5"/>
    <p:sldLayoutId id="2147490870" r:id="rId6"/>
    <p:sldLayoutId id="2147490871" r:id="rId7"/>
    <p:sldLayoutId id="2147490872" r:id="rId8"/>
    <p:sldLayoutId id="2147490873" r:id="rId9"/>
    <p:sldLayoutId id="2147490874" r:id="rId10"/>
    <p:sldLayoutId id="2147490875"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p:cNvSpPr>
          <p:nvPr/>
        </p:nvSpPr>
        <p:spPr bwMode="auto">
          <a:xfrm>
            <a:off x="266700" y="6515100"/>
            <a:ext cx="12471400" cy="2641600"/>
          </a:xfrm>
          <a:prstGeom prst="rect">
            <a:avLst/>
          </a:prstGeom>
          <a:solidFill>
            <a:srgbClr val="B1008D"/>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sp>
        <p:nvSpPr>
          <p:cNvPr id="381955"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32772"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2773"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81958"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81959"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81960"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81961"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2778" name="Group 16"/>
          <p:cNvGrpSpPr>
            <a:grpSpLocks/>
          </p:cNvGrpSpPr>
          <p:nvPr/>
        </p:nvGrpSpPr>
        <p:grpSpPr bwMode="auto">
          <a:xfrm>
            <a:off x="330200" y="279400"/>
            <a:ext cx="1358900" cy="192088"/>
            <a:chOff x="0" y="0"/>
            <a:chExt cx="856" cy="121"/>
          </a:xfrm>
        </p:grpSpPr>
        <p:sp>
          <p:nvSpPr>
            <p:cNvPr id="381965"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66"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67"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68"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69"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70"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81971"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4FF8B505-6A22-4131-BD9B-ACE62ED77688}" type="slidenum">
              <a:rPr lang="en-US"/>
              <a:pPr>
                <a:defRPr/>
              </a:pPr>
              <a:t>‹#›</a:t>
            </a:fld>
            <a:endParaRPr lang="en-US"/>
          </a:p>
        </p:txBody>
      </p:sp>
      <p:sp>
        <p:nvSpPr>
          <p:cNvPr id="32780"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876" r:id="rId1"/>
    <p:sldLayoutId id="2147490877" r:id="rId2"/>
    <p:sldLayoutId id="2147490878" r:id="rId3"/>
    <p:sldLayoutId id="2147490879" r:id="rId4"/>
    <p:sldLayoutId id="2147490880" r:id="rId5"/>
    <p:sldLayoutId id="2147490881" r:id="rId6"/>
    <p:sldLayoutId id="2147490882" r:id="rId7"/>
    <p:sldLayoutId id="2147490883" r:id="rId8"/>
    <p:sldLayoutId id="2147490884" r:id="rId9"/>
    <p:sldLayoutId id="2147490885" r:id="rId10"/>
    <p:sldLayoutId id="2147490886"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
          <p:cNvSpPr>
            <a:spLocks/>
          </p:cNvSpPr>
          <p:nvPr/>
        </p:nvSpPr>
        <p:spPr bwMode="auto">
          <a:xfrm>
            <a:off x="8648700" y="736600"/>
            <a:ext cx="4089400" cy="8420100"/>
          </a:xfrm>
          <a:prstGeom prst="rect">
            <a:avLst/>
          </a:prstGeom>
          <a:solidFill>
            <a:srgbClr val="B2008B"/>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3379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379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9424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424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424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424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3801" name="Group 15"/>
          <p:cNvGrpSpPr>
            <a:grpSpLocks/>
          </p:cNvGrpSpPr>
          <p:nvPr/>
        </p:nvGrpSpPr>
        <p:grpSpPr bwMode="auto">
          <a:xfrm>
            <a:off x="330200" y="279400"/>
            <a:ext cx="1358900" cy="192088"/>
            <a:chOff x="0" y="0"/>
            <a:chExt cx="856" cy="121"/>
          </a:xfrm>
        </p:grpSpPr>
        <p:sp>
          <p:nvSpPr>
            <p:cNvPr id="39425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5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5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5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5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6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39426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5376"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F44F58E-A55B-4857-BF09-178D37FE8B52}" type="slidenum">
              <a:rPr lang="en-US"/>
              <a:pPr>
                <a:defRPr/>
              </a:pPr>
              <a:t>‹#›</a:t>
            </a:fld>
            <a:endParaRPr lang="en-US"/>
          </a:p>
        </p:txBody>
      </p:sp>
      <p:sp>
        <p:nvSpPr>
          <p:cNvPr id="39425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425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425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380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887" r:id="rId1"/>
    <p:sldLayoutId id="2147490888" r:id="rId2"/>
    <p:sldLayoutId id="2147490889" r:id="rId3"/>
    <p:sldLayoutId id="2147490890" r:id="rId4"/>
    <p:sldLayoutId id="2147490891" r:id="rId5"/>
    <p:sldLayoutId id="2147490892" r:id="rId6"/>
    <p:sldLayoutId id="2147490893" r:id="rId7"/>
    <p:sldLayoutId id="2147490894" r:id="rId8"/>
    <p:sldLayoutId id="2147490895" r:id="rId9"/>
    <p:sldLayoutId id="2147490896" r:id="rId10"/>
    <p:sldLayoutId id="2147490897"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4819" name="Picture 2"/>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06532" name="Line 3"/>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33" name="Line 4"/>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34" name="Line 5"/>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35" name="Line 6"/>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4824" name="Group 14"/>
          <p:cNvGrpSpPr>
            <a:grpSpLocks/>
          </p:cNvGrpSpPr>
          <p:nvPr/>
        </p:nvGrpSpPr>
        <p:grpSpPr bwMode="auto">
          <a:xfrm>
            <a:off x="330200" y="279400"/>
            <a:ext cx="1358900" cy="192088"/>
            <a:chOff x="0" y="0"/>
            <a:chExt cx="856" cy="121"/>
          </a:xfrm>
        </p:grpSpPr>
        <p:sp>
          <p:nvSpPr>
            <p:cNvPr id="406543" name="Freeform 7"/>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4" name="Freeform 8"/>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5" name="Freeform 9"/>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6" name="Freeform 10"/>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7" name="Freeform 11"/>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8" name="Freeform 12"/>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06549" name="Freeform 13"/>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6399" name="Text Box 15"/>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D3E655DA-E55E-4772-9E3C-A2EE2F225984}" type="slidenum">
              <a:rPr lang="en-US"/>
              <a:pPr>
                <a:defRPr/>
              </a:pPr>
              <a:t>‹#›</a:t>
            </a:fld>
            <a:endParaRPr lang="en-US"/>
          </a:p>
        </p:txBody>
      </p:sp>
      <p:sp>
        <p:nvSpPr>
          <p:cNvPr id="406538" name="Line 16"/>
          <p:cNvSpPr>
            <a:spLocks noChangeShapeType="1"/>
          </p:cNvSpPr>
          <p:nvPr/>
        </p:nvSpPr>
        <p:spPr bwMode="auto">
          <a:xfrm>
            <a:off x="177800" y="56737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39" name="Line 17"/>
          <p:cNvSpPr>
            <a:spLocks noChangeShapeType="1"/>
          </p:cNvSpPr>
          <p:nvPr/>
        </p:nvSpPr>
        <p:spPr bwMode="auto">
          <a:xfrm flipH="1">
            <a:off x="100060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40" name="Line 18"/>
          <p:cNvSpPr>
            <a:spLocks noChangeShapeType="1"/>
          </p:cNvSpPr>
          <p:nvPr/>
        </p:nvSpPr>
        <p:spPr bwMode="auto">
          <a:xfrm flipH="1">
            <a:off x="6729413" y="2857500"/>
            <a:ext cx="0" cy="28194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41" name="Line 19"/>
          <p:cNvSpPr>
            <a:spLocks noChangeShapeType="1"/>
          </p:cNvSpPr>
          <p:nvPr/>
        </p:nvSpPr>
        <p:spPr bwMode="auto">
          <a:xfrm flipH="1">
            <a:off x="3452813"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06542" name="Line 20"/>
          <p:cNvSpPr>
            <a:spLocks noChangeShapeType="1"/>
          </p:cNvSpPr>
          <p:nvPr/>
        </p:nvSpPr>
        <p:spPr bwMode="auto">
          <a:xfrm>
            <a:off x="177800" y="28543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898" r:id="rId1"/>
    <p:sldLayoutId id="2147490899" r:id="rId2"/>
    <p:sldLayoutId id="2147490900" r:id="rId3"/>
    <p:sldLayoutId id="2147490901" r:id="rId4"/>
    <p:sldLayoutId id="2147490902" r:id="rId5"/>
    <p:sldLayoutId id="2147490903" r:id="rId6"/>
    <p:sldLayoutId id="2147490904" r:id="rId7"/>
    <p:sldLayoutId id="2147490905" r:id="rId8"/>
    <p:sldLayoutId id="2147490906" r:id="rId9"/>
    <p:sldLayoutId id="2147490907" r:id="rId10"/>
    <p:sldLayoutId id="2147490908"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444500" indent="-444500" algn="l" rtl="0" eaLnBrk="0" fontAlgn="base" hangingPunct="0">
        <a:spcBef>
          <a:spcPts val="2600"/>
        </a:spcBef>
        <a:spcAft>
          <a:spcPct val="0"/>
        </a:spcAft>
        <a:buSzPct val="124000"/>
        <a:buChar char="•"/>
        <a:defRPr sz="2800">
          <a:solidFill>
            <a:schemeClr val="tx1"/>
          </a:solidFill>
          <a:latin typeface="+mn-lt"/>
          <a:ea typeface="+mn-ea"/>
          <a:cs typeface="+mn-cs"/>
          <a:sym typeface="Helvetica Neue Light" charset="0"/>
        </a:defRPr>
      </a:lvl1pPr>
      <a:lvl2pPr marL="889000" indent="-444500" algn="l" rtl="0" eaLnBrk="0" fontAlgn="base" hangingPunct="0">
        <a:spcBef>
          <a:spcPts val="2600"/>
        </a:spcBef>
        <a:spcAft>
          <a:spcPct val="0"/>
        </a:spcAft>
        <a:buSzPct val="124000"/>
        <a:buChar char="•"/>
        <a:defRPr sz="2600">
          <a:solidFill>
            <a:schemeClr val="tx1"/>
          </a:solidFill>
          <a:latin typeface="+mn-lt"/>
          <a:ea typeface="+mn-ea"/>
          <a:cs typeface="+mn-cs"/>
          <a:sym typeface="Helvetica Neue Light" charset="0"/>
        </a:defRPr>
      </a:lvl2pPr>
      <a:lvl3pPr marL="1333500" indent="-444500" algn="l" rtl="0" eaLnBrk="0" fontAlgn="base" hangingPunct="0">
        <a:spcBef>
          <a:spcPts val="2600"/>
        </a:spcBef>
        <a:spcAft>
          <a:spcPct val="0"/>
        </a:spcAft>
        <a:buSzPct val="124000"/>
        <a:buChar char="•"/>
        <a:defRPr sz="2400">
          <a:solidFill>
            <a:schemeClr val="tx1"/>
          </a:solidFill>
          <a:latin typeface="+mn-lt"/>
          <a:ea typeface="+mn-ea"/>
          <a:cs typeface="+mn-cs"/>
          <a:sym typeface="Helvetica Neue Light" charset="0"/>
        </a:defRPr>
      </a:lvl3pPr>
      <a:lvl4pPr marL="17780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4pPr>
      <a:lvl5pPr marL="22225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5pPr>
      <a:lvl6pPr marL="26797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6pPr>
      <a:lvl7pPr marL="31369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7pPr>
      <a:lvl8pPr marL="35941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8pPr>
      <a:lvl9pPr marL="40513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1"/>
          <p:cNvSpPr>
            <a:spLocks/>
          </p:cNvSpPr>
          <p:nvPr/>
        </p:nvSpPr>
        <p:spPr bwMode="auto">
          <a:xfrm>
            <a:off x="266700" y="2946400"/>
            <a:ext cx="12471400" cy="6210300"/>
          </a:xfrm>
          <a:prstGeom prst="rect">
            <a:avLst/>
          </a:prstGeom>
          <a:solidFill>
            <a:srgbClr val="A9008D"/>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3584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584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1882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1882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1882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1882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18825"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5850" name="Group 16"/>
          <p:cNvGrpSpPr>
            <a:grpSpLocks/>
          </p:cNvGrpSpPr>
          <p:nvPr/>
        </p:nvGrpSpPr>
        <p:grpSpPr bwMode="auto">
          <a:xfrm>
            <a:off x="330200" y="279400"/>
            <a:ext cx="1358900" cy="192088"/>
            <a:chOff x="0" y="0"/>
            <a:chExt cx="856" cy="121"/>
          </a:xfrm>
        </p:grpSpPr>
        <p:sp>
          <p:nvSpPr>
            <p:cNvPr id="418829"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0"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1"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2"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3"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4"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418835"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742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2B33F388-1DCB-4BBC-BEF2-6961FA0373F9}" type="slidenum">
              <a:rPr lang="en-US"/>
              <a:pPr>
                <a:defRPr/>
              </a:pPr>
              <a:t>‹#›</a:t>
            </a:fld>
            <a:endParaRPr lang="en-US"/>
          </a:p>
        </p:txBody>
      </p:sp>
      <p:sp>
        <p:nvSpPr>
          <p:cNvPr id="35852"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909" r:id="rId1"/>
    <p:sldLayoutId id="2147490910" r:id="rId2"/>
    <p:sldLayoutId id="2147490911" r:id="rId3"/>
    <p:sldLayoutId id="2147490912" r:id="rId4"/>
    <p:sldLayoutId id="2147490913" r:id="rId5"/>
    <p:sldLayoutId id="2147490914" r:id="rId6"/>
    <p:sldLayoutId id="2147490915" r:id="rId7"/>
    <p:sldLayoutId id="2147490916" r:id="rId8"/>
    <p:sldLayoutId id="2147490917" r:id="rId9"/>
    <p:sldLayoutId id="2147490918" r:id="rId10"/>
    <p:sldLayoutId id="2147490919"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p:cNvSpPr>
          <p:nvPr/>
        </p:nvSpPr>
        <p:spPr bwMode="auto">
          <a:xfrm>
            <a:off x="266700" y="2946400"/>
            <a:ext cx="12471400" cy="6210300"/>
          </a:xfrm>
          <a:prstGeom prst="rect">
            <a:avLst/>
          </a:prstGeom>
          <a:solidFill>
            <a:srgbClr val="B62786"/>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36867"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6868"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31109"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31110"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31111"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31112"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31113"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6874" name="Group 16"/>
          <p:cNvGrpSpPr>
            <a:grpSpLocks/>
          </p:cNvGrpSpPr>
          <p:nvPr/>
        </p:nvGrpSpPr>
        <p:grpSpPr bwMode="auto">
          <a:xfrm>
            <a:off x="330200" y="279400"/>
            <a:ext cx="1358900" cy="192088"/>
            <a:chOff x="0" y="0"/>
            <a:chExt cx="856" cy="121"/>
          </a:xfrm>
        </p:grpSpPr>
        <p:sp>
          <p:nvSpPr>
            <p:cNvPr id="43111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1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1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2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2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2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3112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EE4E4C87-5DD5-4541-9D5C-1D4E8F8DFF8D}" type="slidenum">
              <a:rPr lang="en-US"/>
              <a:pPr>
                <a:defRPr/>
              </a:pPr>
              <a:t>‹#›</a:t>
            </a:fld>
            <a:endParaRPr lang="en-US"/>
          </a:p>
        </p:txBody>
      </p:sp>
      <p:sp>
        <p:nvSpPr>
          <p:cNvPr id="36876"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920" r:id="rId1"/>
    <p:sldLayoutId id="2147490921" r:id="rId2"/>
    <p:sldLayoutId id="2147490922" r:id="rId3"/>
    <p:sldLayoutId id="2147490923" r:id="rId4"/>
    <p:sldLayoutId id="2147490924" r:id="rId5"/>
    <p:sldLayoutId id="2147490925" r:id="rId6"/>
    <p:sldLayoutId id="2147490926" r:id="rId7"/>
    <p:sldLayoutId id="2147490927" r:id="rId8"/>
    <p:sldLayoutId id="2147490928" r:id="rId9"/>
    <p:sldLayoutId id="2147490929" r:id="rId10"/>
    <p:sldLayoutId id="2147490930"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p:cNvSpPr>
          <p:nvPr/>
        </p:nvSpPr>
        <p:spPr bwMode="auto">
          <a:xfrm>
            <a:off x="8648700" y="736600"/>
            <a:ext cx="4089400" cy="8420100"/>
          </a:xfrm>
          <a:prstGeom prst="rect">
            <a:avLst/>
          </a:prstGeom>
          <a:solidFill>
            <a:srgbClr val="BF2985"/>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3789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789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4339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4339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4339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4340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7897" name="Group 15"/>
          <p:cNvGrpSpPr>
            <a:grpSpLocks/>
          </p:cNvGrpSpPr>
          <p:nvPr/>
        </p:nvGrpSpPr>
        <p:grpSpPr bwMode="auto">
          <a:xfrm>
            <a:off x="330200" y="279400"/>
            <a:ext cx="1358900" cy="192088"/>
            <a:chOff x="0" y="0"/>
            <a:chExt cx="856" cy="121"/>
          </a:xfrm>
        </p:grpSpPr>
        <p:sp>
          <p:nvSpPr>
            <p:cNvPr id="443407"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08"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09"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10"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11"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12"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43413"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7404A8DA-57DA-41EC-81A5-D0561DF3F608}" type="slidenum">
              <a:rPr lang="en-US"/>
              <a:pPr>
                <a:defRPr/>
              </a:pPr>
              <a:t>‹#›</a:t>
            </a:fld>
            <a:endParaRPr lang="en-US"/>
          </a:p>
        </p:txBody>
      </p:sp>
      <p:sp>
        <p:nvSpPr>
          <p:cNvPr id="443403"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43404"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43405"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7902"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0931" r:id="rId1"/>
    <p:sldLayoutId id="2147490932" r:id="rId2"/>
    <p:sldLayoutId id="2147490933" r:id="rId3"/>
    <p:sldLayoutId id="2147490934" r:id="rId4"/>
    <p:sldLayoutId id="2147490935" r:id="rId5"/>
    <p:sldLayoutId id="2147490936" r:id="rId6"/>
    <p:sldLayoutId id="2147490937" r:id="rId7"/>
    <p:sldLayoutId id="2147490938" r:id="rId8"/>
    <p:sldLayoutId id="2147490939" r:id="rId9"/>
    <p:sldLayoutId id="2147490940" r:id="rId10"/>
    <p:sldLayoutId id="2147490941"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p:cNvSpPr>
          <p:nvPr/>
        </p:nvSpPr>
        <p:spPr bwMode="auto">
          <a:xfrm>
            <a:off x="266700" y="6515100"/>
            <a:ext cx="12471400" cy="2641600"/>
          </a:xfrm>
          <a:prstGeom prst="rect">
            <a:avLst/>
          </a:prstGeom>
          <a:solidFill>
            <a:srgbClr val="BE2987"/>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sp>
        <p:nvSpPr>
          <p:cNvPr id="455683"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38916"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8917"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55686"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55687"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55688"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55689"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8922" name="Group 16"/>
          <p:cNvGrpSpPr>
            <a:grpSpLocks/>
          </p:cNvGrpSpPr>
          <p:nvPr/>
        </p:nvGrpSpPr>
        <p:grpSpPr bwMode="auto">
          <a:xfrm>
            <a:off x="330200" y="279400"/>
            <a:ext cx="1358900" cy="192088"/>
            <a:chOff x="0" y="0"/>
            <a:chExt cx="856" cy="121"/>
          </a:xfrm>
        </p:grpSpPr>
        <p:sp>
          <p:nvSpPr>
            <p:cNvPr id="45569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5569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1A41033C-8A98-4C2F-9307-A48E8205907E}" type="slidenum">
              <a:rPr lang="en-US"/>
              <a:pPr>
                <a:defRPr/>
              </a:pPr>
              <a:t>‹#›</a:t>
            </a:fld>
            <a:endParaRPr lang="en-US"/>
          </a:p>
        </p:txBody>
      </p:sp>
      <p:sp>
        <p:nvSpPr>
          <p:cNvPr id="38924"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942" r:id="rId1"/>
    <p:sldLayoutId id="2147490943" r:id="rId2"/>
    <p:sldLayoutId id="2147490944" r:id="rId3"/>
    <p:sldLayoutId id="2147490945" r:id="rId4"/>
    <p:sldLayoutId id="2147490946" r:id="rId5"/>
    <p:sldLayoutId id="2147490947" r:id="rId6"/>
    <p:sldLayoutId id="2147490948" r:id="rId7"/>
    <p:sldLayoutId id="2147490949" r:id="rId8"/>
    <p:sldLayoutId id="2147490950" r:id="rId9"/>
    <p:sldLayoutId id="2147490951" r:id="rId10"/>
    <p:sldLayoutId id="2147490952"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39939" name="Picture 2"/>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67972" name="Line 3"/>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73" name="Line 4"/>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74" name="Line 5"/>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75" name="Line 6"/>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39944" name="Group 14"/>
          <p:cNvGrpSpPr>
            <a:grpSpLocks/>
          </p:cNvGrpSpPr>
          <p:nvPr/>
        </p:nvGrpSpPr>
        <p:grpSpPr bwMode="auto">
          <a:xfrm>
            <a:off x="330200" y="279400"/>
            <a:ext cx="1358900" cy="192088"/>
            <a:chOff x="0" y="0"/>
            <a:chExt cx="856" cy="121"/>
          </a:xfrm>
        </p:grpSpPr>
        <p:sp>
          <p:nvSpPr>
            <p:cNvPr id="467988" name="Freeform 7"/>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89" name="Freeform 8"/>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90" name="Freeform 9"/>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91" name="Freeform 10"/>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92" name="Freeform 11"/>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93" name="Freeform 12"/>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67994" name="Freeform 13"/>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8207" name="Text Box 15"/>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15" tIns="45708" rIns="91415" bIns="45708"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6F95D77-A88D-43F4-BC36-224F2F89E246}" type="slidenum">
              <a:rPr lang="en-US"/>
              <a:pPr>
                <a:defRPr/>
              </a:pPr>
              <a:t>‹#›</a:t>
            </a:fld>
            <a:endParaRPr lang="en-US"/>
          </a:p>
        </p:txBody>
      </p:sp>
      <p:sp>
        <p:nvSpPr>
          <p:cNvPr id="467978" name="Rectangle 16"/>
          <p:cNvSpPr>
            <a:spLocks/>
          </p:cNvSpPr>
          <p:nvPr/>
        </p:nvSpPr>
        <p:spPr bwMode="auto">
          <a:xfrm>
            <a:off x="266700" y="6921500"/>
            <a:ext cx="29845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467979" name="Line 17"/>
          <p:cNvSpPr>
            <a:spLocks noChangeShapeType="1"/>
          </p:cNvSpPr>
          <p:nvPr/>
        </p:nvSpPr>
        <p:spPr bwMode="auto">
          <a:xfrm>
            <a:off x="219075" y="2857500"/>
            <a:ext cx="12595225"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80" name="Line 18"/>
          <p:cNvSpPr>
            <a:spLocks noChangeShapeType="1"/>
          </p:cNvSpPr>
          <p:nvPr/>
        </p:nvSpPr>
        <p:spPr bwMode="auto">
          <a:xfrm rot="10800000" flipH="1">
            <a:off x="9658350"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81" name="Line 19"/>
          <p:cNvSpPr>
            <a:spLocks noChangeShapeType="1"/>
          </p:cNvSpPr>
          <p:nvPr/>
        </p:nvSpPr>
        <p:spPr bwMode="auto">
          <a:xfrm rot="10800000" flipH="1">
            <a:off x="6496050"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82" name="Line 20"/>
          <p:cNvSpPr>
            <a:spLocks noChangeShapeType="1"/>
          </p:cNvSpPr>
          <p:nvPr/>
        </p:nvSpPr>
        <p:spPr bwMode="auto">
          <a:xfrm rot="10800000" flipH="1">
            <a:off x="3333750"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67983" name="Rectangle 21"/>
          <p:cNvSpPr>
            <a:spLocks/>
          </p:cNvSpPr>
          <p:nvPr/>
        </p:nvSpPr>
        <p:spPr bwMode="auto">
          <a:xfrm>
            <a:off x="3429000" y="6921500"/>
            <a:ext cx="29845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467984" name="Rectangle 22"/>
          <p:cNvSpPr>
            <a:spLocks/>
          </p:cNvSpPr>
          <p:nvPr/>
        </p:nvSpPr>
        <p:spPr bwMode="auto">
          <a:xfrm>
            <a:off x="6604000" y="6921500"/>
            <a:ext cx="29845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467985" name="Rectangle 23"/>
          <p:cNvSpPr>
            <a:spLocks/>
          </p:cNvSpPr>
          <p:nvPr/>
        </p:nvSpPr>
        <p:spPr bwMode="auto">
          <a:xfrm>
            <a:off x="9753600" y="6921500"/>
            <a:ext cx="29845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467986" name="Line 24"/>
          <p:cNvSpPr>
            <a:spLocks noChangeShapeType="1"/>
          </p:cNvSpPr>
          <p:nvPr/>
        </p:nvSpPr>
        <p:spPr bwMode="auto">
          <a:xfrm>
            <a:off x="206375" y="6832600"/>
            <a:ext cx="12595225"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9955" name="Rectangle 25"/>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082"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166"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248"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331"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1313" indent="-341313"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1363" indent="-284163"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1413" indent="-227013"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598613" indent="-227013" algn="l" rtl="0" eaLnBrk="0" fontAlgn="base" hangingPunct="0">
        <a:spcBef>
          <a:spcPts val="2600"/>
        </a:spcBef>
        <a:spcAft>
          <a:spcPct val="0"/>
        </a:spcAft>
        <a:buChar char="–"/>
        <a:defRPr sz="2100">
          <a:solidFill>
            <a:schemeClr val="tx1"/>
          </a:solidFill>
          <a:latin typeface="+mn-lt"/>
          <a:ea typeface="+mn-ea"/>
          <a:cs typeface="+mn-cs"/>
          <a:sym typeface="Helvetica Neue Light" charset="0"/>
        </a:defRPr>
      </a:lvl4pPr>
      <a:lvl5pPr marL="2055813" indent="-227013" algn="l" rtl="0" eaLnBrk="0" fontAlgn="base" hangingPunct="0">
        <a:spcBef>
          <a:spcPts val="2600"/>
        </a:spcBef>
        <a:spcAft>
          <a:spcPct val="0"/>
        </a:spcAft>
        <a:buChar char="»"/>
        <a:defRPr sz="2100">
          <a:solidFill>
            <a:schemeClr val="tx1"/>
          </a:solidFill>
          <a:latin typeface="+mn-lt"/>
          <a:ea typeface="+mn-ea"/>
          <a:cs typeface="+mn-cs"/>
          <a:sym typeface="Helvetica Neue Light" charset="0"/>
        </a:defRPr>
      </a:lvl5pPr>
      <a:lvl6pPr marL="457082" algn="l" rtl="0" fontAlgn="base">
        <a:spcBef>
          <a:spcPts val="2600"/>
        </a:spcBef>
        <a:spcAft>
          <a:spcPct val="0"/>
        </a:spcAft>
        <a:defRPr sz="2100">
          <a:solidFill>
            <a:schemeClr val="tx1"/>
          </a:solidFill>
          <a:latin typeface="+mn-lt"/>
          <a:ea typeface="+mn-ea"/>
          <a:cs typeface="+mn-cs"/>
          <a:sym typeface="Helvetica Neue Light" charset="0"/>
        </a:defRPr>
      </a:lvl6pPr>
      <a:lvl7pPr marL="914166" algn="l" rtl="0" fontAlgn="base">
        <a:spcBef>
          <a:spcPts val="2600"/>
        </a:spcBef>
        <a:spcAft>
          <a:spcPct val="0"/>
        </a:spcAft>
        <a:defRPr sz="2100">
          <a:solidFill>
            <a:schemeClr val="tx1"/>
          </a:solidFill>
          <a:latin typeface="+mn-lt"/>
          <a:ea typeface="+mn-ea"/>
          <a:cs typeface="+mn-cs"/>
          <a:sym typeface="Helvetica Neue Light" charset="0"/>
        </a:defRPr>
      </a:lvl7pPr>
      <a:lvl8pPr marL="1371248" algn="l" rtl="0" fontAlgn="base">
        <a:spcBef>
          <a:spcPts val="2600"/>
        </a:spcBef>
        <a:spcAft>
          <a:spcPct val="0"/>
        </a:spcAft>
        <a:defRPr sz="2100">
          <a:solidFill>
            <a:schemeClr val="tx1"/>
          </a:solidFill>
          <a:latin typeface="+mn-lt"/>
          <a:ea typeface="+mn-ea"/>
          <a:cs typeface="+mn-cs"/>
          <a:sym typeface="Helvetica Neue Light" charset="0"/>
        </a:defRPr>
      </a:lvl8pPr>
      <a:lvl9pPr marL="1828331" algn="l" rtl="0" fontAlgn="base">
        <a:spcBef>
          <a:spcPts val="2600"/>
        </a:spcBef>
        <a:spcAft>
          <a:spcPct val="0"/>
        </a:spcAft>
        <a:defRPr sz="2100">
          <a:solidFill>
            <a:schemeClr val="tx1"/>
          </a:solidFill>
          <a:latin typeface="+mn-lt"/>
          <a:ea typeface="+mn-ea"/>
          <a:cs typeface="+mn-cs"/>
          <a:sym typeface="Helvetica Neue Light" charset="0"/>
        </a:defRPr>
      </a:lvl9pPr>
    </p:bodyStyle>
    <p:otherStyle>
      <a:defPPr>
        <a:defRPr lang="ru-RU"/>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8" algn="l" defTabSz="914166" rtl="0" eaLnBrk="1" latinLnBrk="0" hangingPunct="1">
        <a:defRPr sz="1800" kern="1200">
          <a:solidFill>
            <a:schemeClr val="tx1"/>
          </a:solidFill>
          <a:latin typeface="+mn-lt"/>
          <a:ea typeface="+mn-ea"/>
          <a:cs typeface="+mn-cs"/>
        </a:defRPr>
      </a:lvl4pPr>
      <a:lvl5pPr marL="1828331" algn="l" defTabSz="914166" rtl="0" eaLnBrk="1" latinLnBrk="0" hangingPunct="1">
        <a:defRPr sz="1800" kern="1200">
          <a:solidFill>
            <a:schemeClr val="tx1"/>
          </a:solidFill>
          <a:latin typeface="+mn-lt"/>
          <a:ea typeface="+mn-ea"/>
          <a:cs typeface="+mn-cs"/>
        </a:defRPr>
      </a:lvl5pPr>
      <a:lvl6pPr marL="2285417" algn="l" defTabSz="914166" rtl="0" eaLnBrk="1" latinLnBrk="0" hangingPunct="1">
        <a:defRPr sz="1800" kern="1200">
          <a:solidFill>
            <a:schemeClr val="tx1"/>
          </a:solidFill>
          <a:latin typeface="+mn-lt"/>
          <a:ea typeface="+mn-ea"/>
          <a:cs typeface="+mn-cs"/>
        </a:defRPr>
      </a:lvl6pPr>
      <a:lvl7pPr marL="2742497" algn="l" defTabSz="914166" rtl="0" eaLnBrk="1" latinLnBrk="0" hangingPunct="1">
        <a:defRPr sz="1800" kern="1200">
          <a:solidFill>
            <a:schemeClr val="tx1"/>
          </a:solidFill>
          <a:latin typeface="+mn-lt"/>
          <a:ea typeface="+mn-ea"/>
          <a:cs typeface="+mn-cs"/>
        </a:defRPr>
      </a:lvl7pPr>
      <a:lvl8pPr marL="3199582" algn="l" defTabSz="914166" rtl="0" eaLnBrk="1" latinLnBrk="0" hangingPunct="1">
        <a:defRPr sz="1800" kern="1200">
          <a:solidFill>
            <a:schemeClr val="tx1"/>
          </a:solidFill>
          <a:latin typeface="+mn-lt"/>
          <a:ea typeface="+mn-ea"/>
          <a:cs typeface="+mn-cs"/>
        </a:defRPr>
      </a:lvl8pPr>
      <a:lvl9pPr marL="3656665"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p:cNvSpPr>
          <p:nvPr/>
        </p:nvSpPr>
        <p:spPr bwMode="auto">
          <a:xfrm>
            <a:off x="266700" y="6515100"/>
            <a:ext cx="12471400" cy="2641600"/>
          </a:xfrm>
          <a:prstGeom prst="rect">
            <a:avLst/>
          </a:prstGeom>
          <a:solidFill>
            <a:srgbClr val="FEFFFE"/>
          </a:solidFill>
          <a:ln w="12700">
            <a:noFill/>
            <a:miter lim="800000"/>
            <a:headEnd/>
            <a:tailEnd/>
          </a:ln>
        </p:spPr>
        <p:txBody>
          <a:bodyPr lIns="0" tIns="0" rIns="0" bIns="0"/>
          <a:lstStyle/>
          <a:p>
            <a:pPr algn="ctr">
              <a:defRPr/>
            </a:pPr>
            <a:endParaRPr lang="ru-RU"/>
          </a:p>
        </p:txBody>
      </p:sp>
      <p:sp>
        <p:nvSpPr>
          <p:cNvPr id="37891"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4100"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4101"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37894"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7895"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7896"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37897"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4106" name="Group 16"/>
          <p:cNvGrpSpPr>
            <a:grpSpLocks/>
          </p:cNvGrpSpPr>
          <p:nvPr/>
        </p:nvGrpSpPr>
        <p:grpSpPr bwMode="auto">
          <a:xfrm>
            <a:off x="330200" y="279400"/>
            <a:ext cx="1358900" cy="192088"/>
            <a:chOff x="0" y="0"/>
            <a:chExt cx="856" cy="121"/>
          </a:xfrm>
        </p:grpSpPr>
        <p:sp>
          <p:nvSpPr>
            <p:cNvPr id="3790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3790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6161"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19748AA3-16CF-487C-B4FC-A183C3030F2E}" type="slidenum">
              <a:rPr lang="en-US"/>
              <a:pPr>
                <a:defRPr/>
              </a:pPr>
              <a:t>‹#›</a:t>
            </a:fld>
            <a:endParaRPr lang="en-US"/>
          </a:p>
        </p:txBody>
      </p:sp>
      <p:sp>
        <p:nvSpPr>
          <p:cNvPr id="4108"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568" r:id="rId1"/>
    <p:sldLayoutId id="2147490569" r:id="rId2"/>
    <p:sldLayoutId id="2147490570" r:id="rId3"/>
    <p:sldLayoutId id="2147490571" r:id="rId4"/>
    <p:sldLayoutId id="2147490572" r:id="rId5"/>
    <p:sldLayoutId id="2147490573" r:id="rId6"/>
    <p:sldLayoutId id="2147490574" r:id="rId7"/>
    <p:sldLayoutId id="2147490575" r:id="rId8"/>
    <p:sldLayoutId id="2147490576" r:id="rId9"/>
    <p:sldLayoutId id="2147490577" r:id="rId10"/>
    <p:sldLayoutId id="2147490578"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8" name="Rectangle 1"/>
          <p:cNvSpPr>
            <a:spLocks/>
          </p:cNvSpPr>
          <p:nvPr/>
        </p:nvSpPr>
        <p:spPr bwMode="auto">
          <a:xfrm>
            <a:off x="266700" y="736600"/>
            <a:ext cx="12471400" cy="2032000"/>
          </a:xfrm>
          <a:prstGeom prst="rect">
            <a:avLst/>
          </a:prstGeom>
          <a:solidFill>
            <a:srgbClr val="BC3272"/>
          </a:solidFill>
          <a:ln w="12700">
            <a:noFill/>
            <a:miter lim="800000"/>
            <a:headEnd/>
            <a:tailEnd/>
          </a:ln>
        </p:spPr>
        <p:txBody>
          <a:bodyPr lIns="0" tIns="0" rIns="0" bIns="0"/>
          <a:lstStyle/>
          <a:p>
            <a:pPr algn="ctr">
              <a:defRPr/>
            </a:pPr>
            <a:endParaRPr lang="ru-RU"/>
          </a:p>
        </p:txBody>
      </p:sp>
      <p:pic>
        <p:nvPicPr>
          <p:cNvPr id="4096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4096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48026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8026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8026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8026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480265"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40970" name="Group 16"/>
          <p:cNvGrpSpPr>
            <a:grpSpLocks/>
          </p:cNvGrpSpPr>
          <p:nvPr/>
        </p:nvGrpSpPr>
        <p:grpSpPr bwMode="auto">
          <a:xfrm>
            <a:off x="330200" y="279400"/>
            <a:ext cx="1358900" cy="192088"/>
            <a:chOff x="0" y="0"/>
            <a:chExt cx="856" cy="121"/>
          </a:xfrm>
        </p:grpSpPr>
        <p:sp>
          <p:nvSpPr>
            <p:cNvPr id="48027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48027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40971" name="Rectangle 17"/>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40972" name="Rectangle 18"/>
          <p:cNvSpPr>
            <a:spLocks noGrp="1" noChangeArrowheads="1"/>
          </p:cNvSpPr>
          <p:nvPr>
            <p:ph type="body" idx="1"/>
          </p:nvPr>
        </p:nvSpPr>
        <p:spPr bwMode="auto">
          <a:xfrm>
            <a:off x="609600" y="3289300"/>
            <a:ext cx="69469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4115"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15" tIns="45708" rIns="91415" bIns="45708" numCol="1" anchor="t" anchorCtr="0" compatLnSpc="1">
            <a:prstTxWarp prst="textNoShape">
              <a:avLst/>
            </a:prstTxWarp>
          </a:bodyPr>
          <a:lstStyle>
            <a:lvl1pPr algn="r">
              <a:defRPr sz="2400" b="1" smtClean="0">
                <a:solidFill>
                  <a:srgbClr val="BD3272"/>
                </a:solidFill>
                <a:latin typeface="Helvetica Neue" charset="0"/>
                <a:sym typeface="Helvetica Neue" charset="0"/>
              </a:defRPr>
            </a:lvl1pPr>
          </a:lstStyle>
          <a:p>
            <a:pPr>
              <a:defRPr/>
            </a:pPr>
            <a:fld id="{D67D9C98-9DDF-4203-997E-A3FBFDAFDA38}" type="slidenum">
              <a:rPr lang="en-US"/>
              <a:pPr>
                <a:defRPr/>
              </a:pPr>
              <a:t>‹#›</a:t>
            </a:fld>
            <a:endParaRPr lang="en-US"/>
          </a:p>
        </p:txBody>
      </p:sp>
      <p:sp>
        <p:nvSpPr>
          <p:cNvPr id="480270" name="Line 20"/>
          <p:cNvSpPr>
            <a:spLocks noChangeShapeType="1"/>
          </p:cNvSpPr>
          <p:nvPr/>
        </p:nvSpPr>
        <p:spPr bwMode="auto">
          <a:xfrm flipH="1">
            <a:off x="7986713" y="2870200"/>
            <a:ext cx="0" cy="637540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964" r:id="rId1"/>
    <p:sldLayoutId id="2147490965" r:id="rId2"/>
    <p:sldLayoutId id="2147490966" r:id="rId3"/>
    <p:sldLayoutId id="2147490967" r:id="rId4"/>
    <p:sldLayoutId id="2147490968" r:id="rId5"/>
    <p:sldLayoutId id="2147490969" r:id="rId6"/>
    <p:sldLayoutId id="2147490970" r:id="rId7"/>
    <p:sldLayoutId id="2147490971" r:id="rId8"/>
    <p:sldLayoutId id="2147490972" r:id="rId9"/>
    <p:sldLayoutId id="2147490973" r:id="rId10"/>
    <p:sldLayoutId id="2147490974"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082"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166"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248"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331"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1313" indent="-341313"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1363" indent="-284163"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1413" indent="-227013"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598613" indent="-227013" algn="l" rtl="0" eaLnBrk="0" fontAlgn="base" hangingPunct="0">
        <a:spcBef>
          <a:spcPts val="2600"/>
        </a:spcBef>
        <a:spcAft>
          <a:spcPct val="0"/>
        </a:spcAft>
        <a:buChar char="–"/>
        <a:defRPr sz="2100">
          <a:solidFill>
            <a:schemeClr val="tx1"/>
          </a:solidFill>
          <a:latin typeface="+mn-lt"/>
          <a:ea typeface="+mn-ea"/>
          <a:cs typeface="+mn-cs"/>
          <a:sym typeface="Helvetica Neue Light" charset="0"/>
        </a:defRPr>
      </a:lvl4pPr>
      <a:lvl5pPr marL="2055813" indent="-227013" algn="l" rtl="0" eaLnBrk="0" fontAlgn="base" hangingPunct="0">
        <a:spcBef>
          <a:spcPts val="2600"/>
        </a:spcBef>
        <a:spcAft>
          <a:spcPct val="0"/>
        </a:spcAft>
        <a:buChar char="»"/>
        <a:defRPr sz="2100">
          <a:solidFill>
            <a:schemeClr val="tx1"/>
          </a:solidFill>
          <a:latin typeface="+mn-lt"/>
          <a:ea typeface="+mn-ea"/>
          <a:cs typeface="+mn-cs"/>
          <a:sym typeface="Helvetica Neue Light" charset="0"/>
        </a:defRPr>
      </a:lvl5pPr>
      <a:lvl6pPr marL="457082" algn="l" rtl="0" fontAlgn="base">
        <a:spcBef>
          <a:spcPts val="2600"/>
        </a:spcBef>
        <a:spcAft>
          <a:spcPct val="0"/>
        </a:spcAft>
        <a:defRPr sz="2100">
          <a:solidFill>
            <a:schemeClr val="tx1"/>
          </a:solidFill>
          <a:latin typeface="+mn-lt"/>
          <a:ea typeface="+mn-ea"/>
          <a:cs typeface="+mn-cs"/>
          <a:sym typeface="Helvetica Neue Light" charset="0"/>
        </a:defRPr>
      </a:lvl6pPr>
      <a:lvl7pPr marL="914166" algn="l" rtl="0" fontAlgn="base">
        <a:spcBef>
          <a:spcPts val="2600"/>
        </a:spcBef>
        <a:spcAft>
          <a:spcPct val="0"/>
        </a:spcAft>
        <a:defRPr sz="2100">
          <a:solidFill>
            <a:schemeClr val="tx1"/>
          </a:solidFill>
          <a:latin typeface="+mn-lt"/>
          <a:ea typeface="+mn-ea"/>
          <a:cs typeface="+mn-cs"/>
          <a:sym typeface="Helvetica Neue Light" charset="0"/>
        </a:defRPr>
      </a:lvl7pPr>
      <a:lvl8pPr marL="1371248" algn="l" rtl="0" fontAlgn="base">
        <a:spcBef>
          <a:spcPts val="2600"/>
        </a:spcBef>
        <a:spcAft>
          <a:spcPct val="0"/>
        </a:spcAft>
        <a:defRPr sz="2100">
          <a:solidFill>
            <a:schemeClr val="tx1"/>
          </a:solidFill>
          <a:latin typeface="+mn-lt"/>
          <a:ea typeface="+mn-ea"/>
          <a:cs typeface="+mn-cs"/>
          <a:sym typeface="Helvetica Neue Light" charset="0"/>
        </a:defRPr>
      </a:lvl8pPr>
      <a:lvl9pPr marL="1828331" algn="l" rtl="0" fontAlgn="base">
        <a:spcBef>
          <a:spcPts val="2600"/>
        </a:spcBef>
        <a:spcAft>
          <a:spcPct val="0"/>
        </a:spcAft>
        <a:defRPr sz="2100">
          <a:solidFill>
            <a:schemeClr val="tx1"/>
          </a:solidFill>
          <a:latin typeface="+mn-lt"/>
          <a:ea typeface="+mn-ea"/>
          <a:cs typeface="+mn-cs"/>
          <a:sym typeface="Helvetica Neue Light" charset="0"/>
        </a:defRPr>
      </a:lvl9pPr>
    </p:bodyStyle>
    <p:otherStyle>
      <a:defPPr>
        <a:defRPr lang="ru-RU"/>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8" algn="l" defTabSz="914166" rtl="0" eaLnBrk="1" latinLnBrk="0" hangingPunct="1">
        <a:defRPr sz="1800" kern="1200">
          <a:solidFill>
            <a:schemeClr val="tx1"/>
          </a:solidFill>
          <a:latin typeface="+mn-lt"/>
          <a:ea typeface="+mn-ea"/>
          <a:cs typeface="+mn-cs"/>
        </a:defRPr>
      </a:lvl4pPr>
      <a:lvl5pPr marL="1828331" algn="l" defTabSz="914166" rtl="0" eaLnBrk="1" latinLnBrk="0" hangingPunct="1">
        <a:defRPr sz="1800" kern="1200">
          <a:solidFill>
            <a:schemeClr val="tx1"/>
          </a:solidFill>
          <a:latin typeface="+mn-lt"/>
          <a:ea typeface="+mn-ea"/>
          <a:cs typeface="+mn-cs"/>
        </a:defRPr>
      </a:lvl5pPr>
      <a:lvl6pPr marL="2285417" algn="l" defTabSz="914166" rtl="0" eaLnBrk="1" latinLnBrk="0" hangingPunct="1">
        <a:defRPr sz="1800" kern="1200">
          <a:solidFill>
            <a:schemeClr val="tx1"/>
          </a:solidFill>
          <a:latin typeface="+mn-lt"/>
          <a:ea typeface="+mn-ea"/>
          <a:cs typeface="+mn-cs"/>
        </a:defRPr>
      </a:lvl6pPr>
      <a:lvl7pPr marL="2742497" algn="l" defTabSz="914166" rtl="0" eaLnBrk="1" latinLnBrk="0" hangingPunct="1">
        <a:defRPr sz="1800" kern="1200">
          <a:solidFill>
            <a:schemeClr val="tx1"/>
          </a:solidFill>
          <a:latin typeface="+mn-lt"/>
          <a:ea typeface="+mn-ea"/>
          <a:cs typeface="+mn-cs"/>
        </a:defRPr>
      </a:lvl7pPr>
      <a:lvl8pPr marL="3199582" algn="l" defTabSz="914166" rtl="0" eaLnBrk="1" latinLnBrk="0" hangingPunct="1">
        <a:defRPr sz="1800" kern="1200">
          <a:solidFill>
            <a:schemeClr val="tx1"/>
          </a:solidFill>
          <a:latin typeface="+mn-lt"/>
          <a:ea typeface="+mn-ea"/>
          <a:cs typeface="+mn-cs"/>
        </a:defRPr>
      </a:lvl8pPr>
      <a:lvl9pPr marL="3656665" algn="l" defTabSz="91416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1987"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4CA5F6BB-2A75-4C0F-A396-2BBA100D6441}"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E035D7FB-9923-4ADF-B868-EF0BDCFCA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75" r:id="rId1"/>
    <p:sldLayoutId id="2147490976" r:id="rId2"/>
    <p:sldLayoutId id="2147490977" r:id="rId3"/>
    <p:sldLayoutId id="2147490978" r:id="rId4"/>
    <p:sldLayoutId id="2147490979" r:id="rId5"/>
    <p:sldLayoutId id="2147490980" r:id="rId6"/>
    <p:sldLayoutId id="2147490981" r:id="rId7"/>
    <p:sldLayoutId id="2147490982" r:id="rId8"/>
    <p:sldLayoutId id="2147490983" r:id="rId9"/>
    <p:sldLayoutId id="2147490984" r:id="rId10"/>
    <p:sldLayoutId id="2147490985"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3011"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C1AB65CA-905F-4D49-B93F-492BDFDF6EB0}"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81F1EE22-2FFA-4748-9DE1-20EEFFC7BB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86" r:id="rId1"/>
    <p:sldLayoutId id="2147490987" r:id="rId2"/>
    <p:sldLayoutId id="2147490988" r:id="rId3"/>
    <p:sldLayoutId id="2147490989" r:id="rId4"/>
    <p:sldLayoutId id="2147490990" r:id="rId5"/>
    <p:sldLayoutId id="2147490991" r:id="rId6"/>
    <p:sldLayoutId id="2147490992" r:id="rId7"/>
    <p:sldLayoutId id="2147490993" r:id="rId8"/>
    <p:sldLayoutId id="2147490994" r:id="rId9"/>
    <p:sldLayoutId id="2147490995" r:id="rId10"/>
    <p:sldLayoutId id="2147490996"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4035"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78574521-8556-4A2D-8A8D-D73BE4BB6897}"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7D831074-79F9-4A6E-A0BC-11F0491EA7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97" r:id="rId1"/>
    <p:sldLayoutId id="2147490998" r:id="rId2"/>
    <p:sldLayoutId id="2147490999" r:id="rId3"/>
    <p:sldLayoutId id="2147491000" r:id="rId4"/>
    <p:sldLayoutId id="2147491001" r:id="rId5"/>
    <p:sldLayoutId id="2147491002" r:id="rId6"/>
    <p:sldLayoutId id="2147491003" r:id="rId7"/>
    <p:sldLayoutId id="2147491004" r:id="rId8"/>
    <p:sldLayoutId id="2147491005" r:id="rId9"/>
    <p:sldLayoutId id="2147491006" r:id="rId10"/>
    <p:sldLayoutId id="2147491007"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5059"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E601515C-A586-474D-9996-2F757CAC09CA}"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4FB54B83-9854-449B-AE1B-BF8B86CEFF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08" r:id="rId1"/>
    <p:sldLayoutId id="2147491009" r:id="rId2"/>
    <p:sldLayoutId id="2147491010" r:id="rId3"/>
    <p:sldLayoutId id="2147491011" r:id="rId4"/>
    <p:sldLayoutId id="2147491012" r:id="rId5"/>
    <p:sldLayoutId id="2147491013" r:id="rId6"/>
    <p:sldLayoutId id="2147491014" r:id="rId7"/>
    <p:sldLayoutId id="2147491015" r:id="rId8"/>
    <p:sldLayoutId id="2147491016" r:id="rId9"/>
    <p:sldLayoutId id="2147491017" r:id="rId10"/>
    <p:sldLayoutId id="2147491018"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082"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6083"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7B11CA19-47D1-4E5D-8501-5B48AE6DBD1B}"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6C331160-47BB-4B70-BD21-85A442467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19" r:id="rId1"/>
    <p:sldLayoutId id="2147491020" r:id="rId2"/>
    <p:sldLayoutId id="2147491021" r:id="rId3"/>
    <p:sldLayoutId id="2147491022" r:id="rId4"/>
    <p:sldLayoutId id="2147491023" r:id="rId5"/>
    <p:sldLayoutId id="2147491024" r:id="rId6"/>
    <p:sldLayoutId id="2147491025" r:id="rId7"/>
    <p:sldLayoutId id="2147491026" r:id="rId8"/>
    <p:sldLayoutId id="2147491027" r:id="rId9"/>
    <p:sldLayoutId id="2147491028" r:id="rId10"/>
    <p:sldLayoutId id="2147491029"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106"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7107"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F28AED7A-8420-4405-83F5-A6579FC7C52D}"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BD9E8BE5-C092-4422-9C53-ACC625105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30" r:id="rId1"/>
    <p:sldLayoutId id="2147491031" r:id="rId2"/>
    <p:sldLayoutId id="2147491032" r:id="rId3"/>
    <p:sldLayoutId id="2147491033" r:id="rId4"/>
    <p:sldLayoutId id="2147491034" r:id="rId5"/>
    <p:sldLayoutId id="2147491035" r:id="rId6"/>
    <p:sldLayoutId id="2147491036" r:id="rId7"/>
    <p:sldLayoutId id="2147491037" r:id="rId8"/>
    <p:sldLayoutId id="2147491038" r:id="rId9"/>
    <p:sldLayoutId id="2147491039" r:id="rId10"/>
    <p:sldLayoutId id="2147491040"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130"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48131"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A7ED4228-5AEA-4B57-A1B2-3EE4D6C2333B}"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ADB2B782-F19B-4800-BC3B-7D641F2257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41" r:id="rId1"/>
    <p:sldLayoutId id="2147491042" r:id="rId2"/>
    <p:sldLayoutId id="2147491043" r:id="rId3"/>
    <p:sldLayoutId id="2147491044" r:id="rId4"/>
    <p:sldLayoutId id="2147491045" r:id="rId5"/>
    <p:sldLayoutId id="2147491046" r:id="rId6"/>
    <p:sldLayoutId id="2147491047" r:id="rId7"/>
    <p:sldLayoutId id="2147491048" r:id="rId8"/>
    <p:sldLayoutId id="2147491049" r:id="rId9"/>
    <p:sldLayoutId id="2147491050" r:id="rId10"/>
    <p:sldLayoutId id="2147491051"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ＭＳ Ｐゴシック"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ＭＳ Ｐゴシック"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ＭＳ Ｐゴシック"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n-cs"/>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n-cs"/>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578563"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49156"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49157"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578566"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78567"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78568"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78569"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49162" name="Group 16"/>
          <p:cNvGrpSpPr>
            <a:grpSpLocks/>
          </p:cNvGrpSpPr>
          <p:nvPr/>
        </p:nvGrpSpPr>
        <p:grpSpPr bwMode="auto">
          <a:xfrm>
            <a:off x="330200" y="279400"/>
            <a:ext cx="1358900" cy="192088"/>
            <a:chOff x="0" y="0"/>
            <a:chExt cx="856" cy="121"/>
          </a:xfrm>
        </p:grpSpPr>
        <p:sp>
          <p:nvSpPr>
            <p:cNvPr id="57857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7857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F9896BED-BA2E-46F0-A083-8F86C24668B2}" type="slidenum">
              <a:rPr lang="en-US"/>
              <a:pPr>
                <a:defRPr/>
              </a:pPr>
              <a:t>‹#›</a:t>
            </a:fld>
            <a:endParaRPr lang="en-US"/>
          </a:p>
        </p:txBody>
      </p:sp>
      <p:sp>
        <p:nvSpPr>
          <p:cNvPr id="49164"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052" r:id="rId1"/>
    <p:sldLayoutId id="2147491053" r:id="rId2"/>
    <p:sldLayoutId id="2147491054" r:id="rId3"/>
    <p:sldLayoutId id="2147491055" r:id="rId4"/>
    <p:sldLayoutId id="2147491056" r:id="rId5"/>
    <p:sldLayoutId id="2147491057" r:id="rId6"/>
    <p:sldLayoutId id="2147491058" r:id="rId7"/>
    <p:sldLayoutId id="2147491059" r:id="rId8"/>
    <p:sldLayoutId id="2147491060" r:id="rId9"/>
    <p:sldLayoutId id="2147491061" r:id="rId10"/>
    <p:sldLayoutId id="2147491062"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0850"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5017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018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59085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085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085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085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0185" name="Group 15"/>
          <p:cNvGrpSpPr>
            <a:grpSpLocks/>
          </p:cNvGrpSpPr>
          <p:nvPr/>
        </p:nvGrpSpPr>
        <p:grpSpPr bwMode="auto">
          <a:xfrm>
            <a:off x="330200" y="279400"/>
            <a:ext cx="1358900" cy="192088"/>
            <a:chOff x="0" y="0"/>
            <a:chExt cx="856" cy="121"/>
          </a:xfrm>
        </p:grpSpPr>
        <p:sp>
          <p:nvSpPr>
            <p:cNvPr id="590863"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4"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5"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6"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7"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8"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90869"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C0178CDF-E693-495B-92A0-FB08A5C0BF9F}" type="slidenum">
              <a:rPr lang="en-US"/>
              <a:pPr>
                <a:defRPr/>
              </a:pPr>
              <a:t>‹#›</a:t>
            </a:fld>
            <a:endParaRPr lang="en-US"/>
          </a:p>
        </p:txBody>
      </p:sp>
      <p:sp>
        <p:nvSpPr>
          <p:cNvPr id="590859"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0860"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0861"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0190"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063" r:id="rId1"/>
    <p:sldLayoutId id="2147491064" r:id="rId2"/>
    <p:sldLayoutId id="2147491065" r:id="rId3"/>
    <p:sldLayoutId id="2147491066" r:id="rId4"/>
    <p:sldLayoutId id="2147491067" r:id="rId5"/>
    <p:sldLayoutId id="2147491068" r:id="rId6"/>
    <p:sldLayoutId id="2147491069" r:id="rId7"/>
    <p:sldLayoutId id="2147491070" r:id="rId8"/>
    <p:sldLayoutId id="2147491071" r:id="rId9"/>
    <p:sldLayoutId id="2147491072" r:id="rId10"/>
    <p:sldLayoutId id="2147491073"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p:cNvSpPr>
          <p:nvPr/>
        </p:nvSpPr>
        <p:spPr bwMode="auto">
          <a:xfrm>
            <a:off x="4546600" y="736600"/>
            <a:ext cx="8191500" cy="8420100"/>
          </a:xfrm>
          <a:prstGeom prst="rect">
            <a:avLst/>
          </a:prstGeom>
          <a:solidFill>
            <a:srgbClr val="BD2985"/>
          </a:solidFill>
          <a:ln w="12700">
            <a:noFill/>
            <a:miter lim="800000"/>
            <a:headEnd/>
            <a:tailEnd/>
          </a:ln>
        </p:spPr>
        <p:txBody>
          <a:bodyPr lIns="0" tIns="0" rIns="0" bIns="0"/>
          <a:lstStyle/>
          <a:p>
            <a:pPr algn="ctr">
              <a:defRPr/>
            </a:pPr>
            <a:endParaRPr lang="ru-RU"/>
          </a:p>
        </p:txBody>
      </p:sp>
      <p:sp>
        <p:nvSpPr>
          <p:cNvPr id="50179" name="Line 2"/>
          <p:cNvSpPr>
            <a:spLocks noChangeShapeType="1"/>
          </p:cNvSpPr>
          <p:nvPr/>
        </p:nvSpPr>
        <p:spPr bwMode="auto">
          <a:xfrm flipH="1">
            <a:off x="44434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0180" name="Line 3"/>
          <p:cNvSpPr>
            <a:spLocks noChangeShapeType="1"/>
          </p:cNvSpPr>
          <p:nvPr/>
        </p:nvSpPr>
        <p:spPr bwMode="auto">
          <a:xfrm>
            <a:off x="177800" y="64135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5125" name="Picture 4"/>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126" name="Picture 5"/>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50183" name="Line 6"/>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0184" name="Line 7"/>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0185" name="Line 8"/>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0186" name="Line 9"/>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131" name="Group 17"/>
          <p:cNvGrpSpPr>
            <a:grpSpLocks/>
          </p:cNvGrpSpPr>
          <p:nvPr/>
        </p:nvGrpSpPr>
        <p:grpSpPr bwMode="auto">
          <a:xfrm>
            <a:off x="330200" y="279400"/>
            <a:ext cx="1358900" cy="192088"/>
            <a:chOff x="0" y="0"/>
            <a:chExt cx="856" cy="121"/>
          </a:xfrm>
        </p:grpSpPr>
        <p:sp>
          <p:nvSpPr>
            <p:cNvPr id="50192" name="Freeform 10"/>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3" name="Freeform 11"/>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4" name="Freeform 12"/>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5" name="Freeform 13"/>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6" name="Freeform 14"/>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7" name="Freeform 15"/>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50198" name="Freeform 16"/>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7186" name="Text Box 18"/>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B28BFC05-43A2-4CCA-8897-F7EA6A94A5D8}" type="slidenum">
              <a:rPr lang="en-US"/>
              <a:pPr>
                <a:defRPr/>
              </a:pPr>
              <a:t>‹#›</a:t>
            </a:fld>
            <a:endParaRPr lang="en-US"/>
          </a:p>
        </p:txBody>
      </p:sp>
      <p:sp>
        <p:nvSpPr>
          <p:cNvPr id="5133" name="Rectangle 19"/>
          <p:cNvSpPr>
            <a:spLocks noGrp="1" noChangeArrowheads="1"/>
          </p:cNvSpPr>
          <p:nvPr>
            <p:ph type="title"/>
          </p:nvPr>
        </p:nvSpPr>
        <p:spPr bwMode="auto">
          <a:xfrm>
            <a:off x="4876800" y="1079500"/>
            <a:ext cx="7518400" cy="20320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5134" name="Rectangle 20"/>
          <p:cNvSpPr>
            <a:spLocks noGrp="1" noChangeArrowheads="1"/>
          </p:cNvSpPr>
          <p:nvPr>
            <p:ph type="body" idx="1"/>
          </p:nvPr>
        </p:nvSpPr>
        <p:spPr bwMode="auto">
          <a:xfrm>
            <a:off x="4876800" y="3302000"/>
            <a:ext cx="75184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50191" name="Line 21"/>
          <p:cNvSpPr>
            <a:spLocks noChangeShapeType="1"/>
          </p:cNvSpPr>
          <p:nvPr/>
        </p:nvSpPr>
        <p:spPr bwMode="auto">
          <a:xfrm>
            <a:off x="177800" y="35306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579" r:id="rId1"/>
    <p:sldLayoutId id="2147490580" r:id="rId2"/>
    <p:sldLayoutId id="2147490581" r:id="rId3"/>
    <p:sldLayoutId id="2147490582" r:id="rId4"/>
    <p:sldLayoutId id="2147490583" r:id="rId5"/>
    <p:sldLayoutId id="2147490584" r:id="rId6"/>
    <p:sldLayoutId id="2147490585" r:id="rId7"/>
    <p:sldLayoutId id="2147490586" r:id="rId8"/>
    <p:sldLayoutId id="2147490587" r:id="rId9"/>
    <p:sldLayoutId id="2147490588" r:id="rId10"/>
    <p:sldLayoutId id="2147490589"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129999" tIns="65000" rIns="129999" bIns="65000" numCol="1" anchor="ctr" anchorCtr="0" compatLnSpc="1">
            <a:prstTxWarp prst="textNoShape">
              <a:avLst/>
            </a:prstTxWarp>
          </a:bodyPr>
          <a:lstStyle/>
          <a:p>
            <a:pPr lvl="0"/>
            <a:r>
              <a:rPr lang="ru-RU" smtClean="0"/>
              <a:t>Образец заголовка</a:t>
            </a:r>
          </a:p>
        </p:txBody>
      </p:sp>
      <p:sp>
        <p:nvSpPr>
          <p:cNvPr id="51203"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129999" tIns="65000" rIns="129999" bIns="6500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129999" tIns="65000" rIns="129999" bIns="65000" numCol="1" anchor="ctr" anchorCtr="0" compatLnSpc="1">
            <a:prstTxWarp prst="textNoShape">
              <a:avLst/>
            </a:prstTxWarp>
          </a:bodyPr>
          <a:lstStyle>
            <a:lvl1pPr>
              <a:defRPr sz="1700" smtClean="0">
                <a:solidFill>
                  <a:srgbClr val="898989"/>
                </a:solidFill>
              </a:defRPr>
            </a:lvl1pPr>
          </a:lstStyle>
          <a:p>
            <a:pPr>
              <a:defRPr/>
            </a:pPr>
            <a:fld id="{94916B2A-5F7D-4DDB-A3BF-3A506DC7433C}"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129999" tIns="65000" rIns="129999" bIns="65000" rtlCol="0" anchor="ctr"/>
          <a:lstStyle>
            <a:lvl1pPr algn="ctr">
              <a:defRPr sz="1700">
                <a:solidFill>
                  <a:prstClr val="black">
                    <a:tint val="75000"/>
                  </a:prstClr>
                </a:solidFill>
                <a:latin typeface="Helvetica Neue Light" charset="0"/>
                <a:ea typeface="ヒラギノ角ゴ ProN W3" charset="0"/>
                <a:cs typeface="ヒラギノ角ゴ ProN W3" charset="0"/>
                <a:sym typeface="Helvetica Neue Light"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129999" tIns="65000" rIns="129999" bIns="65000" numCol="1" anchor="ctr" anchorCtr="0" compatLnSpc="1">
            <a:prstTxWarp prst="textNoShape">
              <a:avLst/>
            </a:prstTxWarp>
          </a:bodyPr>
          <a:lstStyle>
            <a:lvl1pPr algn="r">
              <a:defRPr sz="1700" smtClean="0">
                <a:solidFill>
                  <a:srgbClr val="898989"/>
                </a:solidFill>
              </a:defRPr>
            </a:lvl1pPr>
          </a:lstStyle>
          <a:p>
            <a:pPr>
              <a:defRPr/>
            </a:pPr>
            <a:fld id="{B09BEFA2-1173-47BE-B600-5F5B6F7706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74" r:id="rId1"/>
    <p:sldLayoutId id="2147491075" r:id="rId2"/>
    <p:sldLayoutId id="2147491076" r:id="rId3"/>
    <p:sldLayoutId id="2147491077" r:id="rId4"/>
    <p:sldLayoutId id="2147491078" r:id="rId5"/>
    <p:sldLayoutId id="2147491079" r:id="rId6"/>
    <p:sldLayoutId id="2147491080" r:id="rId7"/>
    <p:sldLayoutId id="2147491081" r:id="rId8"/>
    <p:sldLayoutId id="2147491082" r:id="rId9"/>
    <p:sldLayoutId id="2147491083" r:id="rId10"/>
    <p:sldLayoutId id="2147491084" r:id="rId11"/>
  </p:sldLayoutIdLst>
  <p:hf hdr="0" ftr="0" dt="0"/>
  <p:txStyles>
    <p:titleStyle>
      <a:lvl1pPr algn="ctr" defTabSz="1298575" rtl="0" eaLnBrk="0" fontAlgn="base" hangingPunct="0">
        <a:spcBef>
          <a:spcPct val="0"/>
        </a:spcBef>
        <a:spcAft>
          <a:spcPct val="0"/>
        </a:spcAft>
        <a:defRPr sz="6300" kern="1200">
          <a:solidFill>
            <a:schemeClr val="tx1"/>
          </a:solidFill>
          <a:latin typeface="+mj-lt"/>
          <a:ea typeface="MS PGothic" pitchFamily="34" charset="-128"/>
          <a:cs typeface="MS PGothic" charset="0"/>
        </a:defRPr>
      </a:lvl1pPr>
      <a:lvl2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MS PGothic" charset="0"/>
        </a:defRPr>
      </a:lvl2pPr>
      <a:lvl3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MS PGothic" charset="0"/>
        </a:defRPr>
      </a:lvl3pPr>
      <a:lvl4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MS PGothic" charset="0"/>
        </a:defRPr>
      </a:lvl4pPr>
      <a:lvl5pPr algn="ctr" defTabSz="1298575" rtl="0" eaLnBrk="0" fontAlgn="base" hangingPunct="0">
        <a:spcBef>
          <a:spcPct val="0"/>
        </a:spcBef>
        <a:spcAft>
          <a:spcPct val="0"/>
        </a:spcAft>
        <a:defRPr sz="6300">
          <a:solidFill>
            <a:schemeClr val="tx1"/>
          </a:solidFill>
          <a:latin typeface="Calibri" pitchFamily="34" charset="0"/>
          <a:ea typeface="MS PGothic" pitchFamily="34" charset="-128"/>
          <a:cs typeface="MS PGothic"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pitchFamily="34" charset="0"/>
        <a:buChar char="•"/>
        <a:defRPr sz="4600" kern="1200">
          <a:solidFill>
            <a:schemeClr val="tx1"/>
          </a:solidFill>
          <a:latin typeface="+mn-lt"/>
          <a:ea typeface="MS PGothic" pitchFamily="34" charset="-128"/>
          <a:cs typeface="MS PGothic" charset="0"/>
        </a:defRPr>
      </a:lvl1pPr>
      <a:lvl2pPr marL="1055688" indent="-404813" algn="l" defTabSz="1298575" rtl="0" eaLnBrk="0" fontAlgn="base" hangingPunct="0">
        <a:spcBef>
          <a:spcPct val="20000"/>
        </a:spcBef>
        <a:spcAft>
          <a:spcPct val="0"/>
        </a:spcAft>
        <a:buFont typeface="Arial" pitchFamily="34" charset="0"/>
        <a:buChar char="–"/>
        <a:defRPr sz="4000" kern="1200">
          <a:solidFill>
            <a:schemeClr val="tx1"/>
          </a:solidFill>
          <a:latin typeface="+mn-lt"/>
          <a:ea typeface="MS PGothic" pitchFamily="34" charset="-128"/>
          <a:cs typeface="MS PGothic" charset="0"/>
        </a:defRPr>
      </a:lvl2pPr>
      <a:lvl3pPr marL="1624013" indent="-323850" algn="l" defTabSz="1298575" rtl="0" eaLnBrk="0" fontAlgn="base" hangingPunct="0">
        <a:spcBef>
          <a:spcPct val="20000"/>
        </a:spcBef>
        <a:spcAft>
          <a:spcPct val="0"/>
        </a:spcAft>
        <a:buFont typeface="Arial" pitchFamily="34" charset="0"/>
        <a:buChar char="•"/>
        <a:defRPr sz="3400" kern="1200">
          <a:solidFill>
            <a:schemeClr val="tx1"/>
          </a:solidFill>
          <a:latin typeface="+mn-lt"/>
          <a:ea typeface="MS PGothic" pitchFamily="34" charset="-128"/>
          <a:cs typeface="MS PGothic" charset="0"/>
        </a:defRPr>
      </a:lvl3pPr>
      <a:lvl4pPr marL="2274888"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4pPr>
      <a:lvl5pPr marL="2924175" indent="-323850" algn="l" defTabSz="129857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ru-RU"/>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426" name="Rectangle 1"/>
          <p:cNvSpPr>
            <a:spLocks/>
          </p:cNvSpPr>
          <p:nvPr/>
        </p:nvSpPr>
        <p:spPr bwMode="auto">
          <a:xfrm>
            <a:off x="266700" y="736600"/>
            <a:ext cx="12471400" cy="55880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61542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5222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222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1543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1543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1543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1543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2234" name="Group 16"/>
          <p:cNvGrpSpPr>
            <a:grpSpLocks/>
          </p:cNvGrpSpPr>
          <p:nvPr/>
        </p:nvGrpSpPr>
        <p:grpSpPr bwMode="auto">
          <a:xfrm>
            <a:off x="330200" y="279400"/>
            <a:ext cx="1358900" cy="192088"/>
            <a:chOff x="0" y="0"/>
            <a:chExt cx="856" cy="121"/>
          </a:xfrm>
        </p:grpSpPr>
        <p:sp>
          <p:nvSpPr>
            <p:cNvPr id="615438"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39"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40"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41"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42"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43"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15444"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52235" name="Rectangle 17"/>
          <p:cNvSpPr>
            <a:spLocks noGrp="1" noChangeArrowheads="1"/>
          </p:cNvSpPr>
          <p:nvPr>
            <p:ph type="title"/>
          </p:nvPr>
        </p:nvSpPr>
        <p:spPr bwMode="auto">
          <a:xfrm>
            <a:off x="609600" y="1079500"/>
            <a:ext cx="11785600" cy="4902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52236" name="Rectangle 18"/>
          <p:cNvSpPr>
            <a:spLocks noGrp="1" noChangeArrowheads="1"/>
          </p:cNvSpPr>
          <p:nvPr>
            <p:ph type="body" idx="1"/>
          </p:nvPr>
        </p:nvSpPr>
        <p:spPr bwMode="auto">
          <a:xfrm>
            <a:off x="609600" y="6845300"/>
            <a:ext cx="11785600" cy="19685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043"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B2881"/>
                </a:solidFill>
                <a:latin typeface="Helvetica Neue" charset="0"/>
                <a:sym typeface="Helvetica Neue" charset="0"/>
              </a:defRPr>
            </a:lvl1pPr>
          </a:lstStyle>
          <a:p>
            <a:pPr>
              <a:defRPr/>
            </a:pPr>
            <a:fld id="{BA3508F7-13AC-4625-8DE2-71220DEAA3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85" r:id="rId1"/>
    <p:sldLayoutId id="2147491086" r:id="rId2"/>
    <p:sldLayoutId id="2147491087" r:id="rId3"/>
    <p:sldLayoutId id="2147491088" r:id="rId4"/>
    <p:sldLayoutId id="2147491089" r:id="rId5"/>
    <p:sldLayoutId id="2147491090" r:id="rId6"/>
    <p:sldLayoutId id="2147491091" r:id="rId7"/>
    <p:sldLayoutId id="2147491092" r:id="rId8"/>
    <p:sldLayoutId id="2147491093" r:id="rId9"/>
    <p:sldLayoutId id="2147491094" r:id="rId10"/>
    <p:sldLayoutId id="2147491095"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627715"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53252"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3253"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27718"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7719"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7720"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7721"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3258" name="Group 16"/>
          <p:cNvGrpSpPr>
            <a:grpSpLocks/>
          </p:cNvGrpSpPr>
          <p:nvPr/>
        </p:nvGrpSpPr>
        <p:grpSpPr bwMode="auto">
          <a:xfrm>
            <a:off x="330200" y="279400"/>
            <a:ext cx="1358900" cy="192088"/>
            <a:chOff x="0" y="0"/>
            <a:chExt cx="856" cy="121"/>
          </a:xfrm>
        </p:grpSpPr>
        <p:sp>
          <p:nvSpPr>
            <p:cNvPr id="627725"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26"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27"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28"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29"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30"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7731"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103D8833-74E4-4D1C-9AE7-0C757997C4CB}" type="slidenum">
              <a:rPr lang="en-US"/>
              <a:pPr>
                <a:defRPr/>
              </a:pPr>
              <a:t>‹#›</a:t>
            </a:fld>
            <a:endParaRPr lang="en-US"/>
          </a:p>
        </p:txBody>
      </p:sp>
      <p:sp>
        <p:nvSpPr>
          <p:cNvPr id="53260"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096" r:id="rId1"/>
    <p:sldLayoutId id="2147491097" r:id="rId2"/>
    <p:sldLayoutId id="2147491098" r:id="rId3"/>
    <p:sldLayoutId id="2147491099" r:id="rId4"/>
    <p:sldLayoutId id="2147491100" r:id="rId5"/>
    <p:sldLayoutId id="2147491101" r:id="rId6"/>
    <p:sldLayoutId id="2147491102" r:id="rId7"/>
    <p:sldLayoutId id="2147491103" r:id="rId8"/>
    <p:sldLayoutId id="2147491104" r:id="rId9"/>
    <p:sldLayoutId id="2147491105" r:id="rId10"/>
    <p:sldLayoutId id="2147491106"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0002"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5427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427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4000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4000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4000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4000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4281" name="Group 15"/>
          <p:cNvGrpSpPr>
            <a:grpSpLocks/>
          </p:cNvGrpSpPr>
          <p:nvPr/>
        </p:nvGrpSpPr>
        <p:grpSpPr bwMode="auto">
          <a:xfrm>
            <a:off x="330200" y="279400"/>
            <a:ext cx="1358900" cy="192088"/>
            <a:chOff x="0" y="0"/>
            <a:chExt cx="856" cy="121"/>
          </a:xfrm>
        </p:grpSpPr>
        <p:sp>
          <p:nvSpPr>
            <p:cNvPr id="64001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1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1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1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1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2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4002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0E3676B3-19F4-46D0-8987-04569E6878EE}" type="slidenum">
              <a:rPr lang="en-US"/>
              <a:pPr>
                <a:defRPr/>
              </a:pPr>
              <a:t>‹#›</a:t>
            </a:fld>
            <a:endParaRPr lang="en-US"/>
          </a:p>
        </p:txBody>
      </p:sp>
      <p:sp>
        <p:nvSpPr>
          <p:cNvPr id="64001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4001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4001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428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107" r:id="rId1"/>
    <p:sldLayoutId id="2147491108" r:id="rId2"/>
    <p:sldLayoutId id="2147491109" r:id="rId3"/>
    <p:sldLayoutId id="2147491110" r:id="rId4"/>
    <p:sldLayoutId id="2147491111" r:id="rId5"/>
    <p:sldLayoutId id="2147491112" r:id="rId6"/>
    <p:sldLayoutId id="2147491113" r:id="rId7"/>
    <p:sldLayoutId id="2147491114" r:id="rId8"/>
    <p:sldLayoutId id="2147491115" r:id="rId9"/>
    <p:sldLayoutId id="2147491116" r:id="rId10"/>
    <p:sldLayoutId id="2147491117"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1"/>
          <p:cNvSpPr>
            <a:spLocks/>
          </p:cNvSpPr>
          <p:nvPr/>
        </p:nvSpPr>
        <p:spPr bwMode="auto">
          <a:xfrm>
            <a:off x="266700" y="2946400"/>
            <a:ext cx="12471400" cy="6210300"/>
          </a:xfrm>
          <a:prstGeom prst="rect">
            <a:avLst/>
          </a:prstGeom>
          <a:solidFill>
            <a:srgbClr val="B62786"/>
          </a:solidFill>
          <a:ln w="12700">
            <a:noFill/>
            <a:miter lim="800000"/>
            <a:headEnd/>
            <a:tailEnd/>
          </a:ln>
        </p:spPr>
        <p:txBody>
          <a:bodyPr lIns="0" tIns="0" rIns="0" bIns="0"/>
          <a:lstStyle/>
          <a:p>
            <a:pPr algn="ctr">
              <a:defRPr/>
            </a:pPr>
            <a:endParaRPr lang="ru-RU"/>
          </a:p>
        </p:txBody>
      </p:sp>
      <p:pic>
        <p:nvPicPr>
          <p:cNvPr id="5529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530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5229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5229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5229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5229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52297"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5306" name="Group 16"/>
          <p:cNvGrpSpPr>
            <a:grpSpLocks/>
          </p:cNvGrpSpPr>
          <p:nvPr/>
        </p:nvGrpSpPr>
        <p:grpSpPr bwMode="auto">
          <a:xfrm>
            <a:off x="330200" y="279400"/>
            <a:ext cx="1358900" cy="192088"/>
            <a:chOff x="0" y="0"/>
            <a:chExt cx="856" cy="121"/>
          </a:xfrm>
        </p:grpSpPr>
        <p:sp>
          <p:nvSpPr>
            <p:cNvPr id="65230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5230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tabLst>
                <a:tab pos="1066800" algn="l"/>
              </a:tabLst>
              <a:defRPr sz="2400" b="1" smtClean="0">
                <a:solidFill>
                  <a:srgbClr val="BC3272"/>
                </a:solidFill>
                <a:latin typeface="Helvetica Neue" charset="0"/>
                <a:sym typeface="Helvetica Neue" charset="0"/>
              </a:defRPr>
            </a:lvl1pPr>
          </a:lstStyle>
          <a:p>
            <a:pPr>
              <a:defRPr/>
            </a:pPr>
            <a:fld id="{C97A11A6-A592-4965-ADAB-93D82084864C}" type="slidenum">
              <a:rPr lang="en-US"/>
              <a:pPr>
                <a:defRPr/>
              </a:pPr>
              <a:t>‹#›</a:t>
            </a:fld>
            <a:endParaRPr lang="en-US"/>
          </a:p>
        </p:txBody>
      </p:sp>
      <p:sp>
        <p:nvSpPr>
          <p:cNvPr id="55308"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118" r:id="rId1"/>
    <p:sldLayoutId id="2147491119" r:id="rId2"/>
    <p:sldLayoutId id="2147491120" r:id="rId3"/>
    <p:sldLayoutId id="2147491121" r:id="rId4"/>
    <p:sldLayoutId id="2147491122" r:id="rId5"/>
    <p:sldLayoutId id="2147491123" r:id="rId6"/>
    <p:sldLayoutId id="2147491124" r:id="rId7"/>
    <p:sldLayoutId id="2147491125" r:id="rId8"/>
    <p:sldLayoutId id="2147491126" r:id="rId9"/>
    <p:sldLayoutId id="2147491127" r:id="rId10"/>
    <p:sldLayoutId id="2147491128"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4578" name="Rectangle 1"/>
          <p:cNvSpPr>
            <a:spLocks/>
          </p:cNvSpPr>
          <p:nvPr/>
        </p:nvSpPr>
        <p:spPr bwMode="auto">
          <a:xfrm>
            <a:off x="266700" y="6515100"/>
            <a:ext cx="12471400" cy="2641600"/>
          </a:xfrm>
          <a:prstGeom prst="rect">
            <a:avLst/>
          </a:prstGeom>
          <a:solidFill>
            <a:srgbClr val="B1008D"/>
          </a:solidFill>
          <a:ln w="12700">
            <a:noFill/>
            <a:miter lim="800000"/>
            <a:headEnd/>
            <a:tailEnd/>
          </a:ln>
        </p:spPr>
        <p:txBody>
          <a:bodyPr lIns="0" tIns="0" rIns="0" bIns="0"/>
          <a:lstStyle/>
          <a:p>
            <a:pPr algn="ctr">
              <a:defRPr/>
            </a:pPr>
            <a:endParaRPr lang="ru-RU"/>
          </a:p>
        </p:txBody>
      </p:sp>
      <p:sp>
        <p:nvSpPr>
          <p:cNvPr id="664579"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56324"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6325"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64582"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64583"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64584"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64585"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6330" name="Group 16"/>
          <p:cNvGrpSpPr>
            <a:grpSpLocks/>
          </p:cNvGrpSpPr>
          <p:nvPr/>
        </p:nvGrpSpPr>
        <p:grpSpPr bwMode="auto">
          <a:xfrm>
            <a:off x="330200" y="279400"/>
            <a:ext cx="1358900" cy="192088"/>
            <a:chOff x="0" y="0"/>
            <a:chExt cx="856" cy="121"/>
          </a:xfrm>
        </p:grpSpPr>
        <p:sp>
          <p:nvSpPr>
            <p:cNvPr id="664589"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0"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1"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2"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3"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4"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664595"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tabLst>
                <a:tab pos="1066800" algn="l"/>
              </a:tabLst>
              <a:defRPr sz="2400" b="1" smtClean="0">
                <a:solidFill>
                  <a:srgbClr val="BC3272"/>
                </a:solidFill>
                <a:latin typeface="Helvetica Neue" charset="0"/>
                <a:sym typeface="Helvetica Neue" charset="0"/>
              </a:defRPr>
            </a:lvl1pPr>
          </a:lstStyle>
          <a:p>
            <a:pPr>
              <a:defRPr/>
            </a:pPr>
            <a:fld id="{07630F4D-2127-4FBE-ABF9-8A7CEDA0F6BD}" type="slidenum">
              <a:rPr lang="en-US"/>
              <a:pPr>
                <a:defRPr/>
              </a:pPr>
              <a:t>‹#›</a:t>
            </a:fld>
            <a:endParaRPr lang="en-US"/>
          </a:p>
        </p:txBody>
      </p:sp>
      <p:sp>
        <p:nvSpPr>
          <p:cNvPr id="56332"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129" r:id="rId1"/>
    <p:sldLayoutId id="2147491130" r:id="rId2"/>
    <p:sldLayoutId id="2147491131" r:id="rId3"/>
    <p:sldLayoutId id="2147491132" r:id="rId4"/>
    <p:sldLayoutId id="2147491133" r:id="rId5"/>
    <p:sldLayoutId id="2147491134" r:id="rId6"/>
    <p:sldLayoutId id="2147491135" r:id="rId7"/>
    <p:sldLayoutId id="2147491136" r:id="rId8"/>
    <p:sldLayoutId id="2147491137" r:id="rId9"/>
    <p:sldLayoutId id="2147491138" r:id="rId10"/>
    <p:sldLayoutId id="2147491139"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p:cNvSpPr>
          <p:nvPr/>
        </p:nvSpPr>
        <p:spPr bwMode="auto">
          <a:xfrm>
            <a:off x="266700" y="2946400"/>
            <a:ext cx="12471400" cy="6210300"/>
          </a:xfrm>
          <a:prstGeom prst="rect">
            <a:avLst/>
          </a:prstGeom>
          <a:solidFill>
            <a:srgbClr val="B62786"/>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57347"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7348"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76869"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76870"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76871"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76872"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76873"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7354" name="Group 16"/>
          <p:cNvGrpSpPr>
            <a:grpSpLocks/>
          </p:cNvGrpSpPr>
          <p:nvPr/>
        </p:nvGrpSpPr>
        <p:grpSpPr bwMode="auto">
          <a:xfrm>
            <a:off x="330200" y="279400"/>
            <a:ext cx="1358900" cy="192088"/>
            <a:chOff x="0" y="0"/>
            <a:chExt cx="856" cy="121"/>
          </a:xfrm>
        </p:grpSpPr>
        <p:sp>
          <p:nvSpPr>
            <p:cNvPr id="67687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7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7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8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8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8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7688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7FB93211-E66C-4D4F-ADC3-4CAC6B02A701}" type="slidenum">
              <a:rPr lang="en-US"/>
              <a:pPr>
                <a:defRPr/>
              </a:pPr>
              <a:t>‹#›</a:t>
            </a:fld>
            <a:endParaRPr lang="en-US"/>
          </a:p>
        </p:txBody>
      </p:sp>
      <p:sp>
        <p:nvSpPr>
          <p:cNvPr id="57356"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140" r:id="rId1"/>
    <p:sldLayoutId id="2147491141" r:id="rId2"/>
    <p:sldLayoutId id="2147491142" r:id="rId3"/>
    <p:sldLayoutId id="2147491143" r:id="rId4"/>
    <p:sldLayoutId id="2147491144" r:id="rId5"/>
    <p:sldLayoutId id="2147491145" r:id="rId6"/>
    <p:sldLayoutId id="2147491146" r:id="rId7"/>
    <p:sldLayoutId id="2147491147" r:id="rId8"/>
    <p:sldLayoutId id="2147491148" r:id="rId9"/>
    <p:sldLayoutId id="2147491149" r:id="rId10"/>
    <p:sldLayoutId id="2147491150"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p:cNvSpPr>
          <p:nvPr/>
        </p:nvSpPr>
        <p:spPr bwMode="auto">
          <a:xfrm>
            <a:off x="8648700" y="736600"/>
            <a:ext cx="4089400" cy="8420100"/>
          </a:xfrm>
          <a:prstGeom prst="rect">
            <a:avLst/>
          </a:prstGeom>
          <a:solidFill>
            <a:srgbClr val="BF2985"/>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5837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837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8915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8915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8915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8916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8377" name="Group 15"/>
          <p:cNvGrpSpPr>
            <a:grpSpLocks/>
          </p:cNvGrpSpPr>
          <p:nvPr/>
        </p:nvGrpSpPr>
        <p:grpSpPr bwMode="auto">
          <a:xfrm>
            <a:off x="330200" y="279400"/>
            <a:ext cx="1358900" cy="192088"/>
            <a:chOff x="0" y="0"/>
            <a:chExt cx="856" cy="121"/>
          </a:xfrm>
        </p:grpSpPr>
        <p:sp>
          <p:nvSpPr>
            <p:cNvPr id="689167"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68"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69"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70"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71"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72"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89173"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E871D57A-8AFA-4B87-8A9E-CB6AD15081FB}" type="slidenum">
              <a:rPr lang="en-US"/>
              <a:pPr>
                <a:defRPr/>
              </a:pPr>
              <a:t>‹#›</a:t>
            </a:fld>
            <a:endParaRPr lang="en-US"/>
          </a:p>
        </p:txBody>
      </p:sp>
      <p:sp>
        <p:nvSpPr>
          <p:cNvPr id="689163"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89164"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89165"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8382"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151" r:id="rId1"/>
    <p:sldLayoutId id="2147491152" r:id="rId2"/>
    <p:sldLayoutId id="2147491153" r:id="rId3"/>
    <p:sldLayoutId id="2147491154" r:id="rId4"/>
    <p:sldLayoutId id="2147491155" r:id="rId5"/>
    <p:sldLayoutId id="2147491156" r:id="rId6"/>
    <p:sldLayoutId id="2147491157" r:id="rId7"/>
    <p:sldLayoutId id="2147491158" r:id="rId8"/>
    <p:sldLayoutId id="2147491159" r:id="rId9"/>
    <p:sldLayoutId id="2147491160" r:id="rId10"/>
    <p:sldLayoutId id="2147491161"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5939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5939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0144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144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144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144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59401" name="Group 15"/>
          <p:cNvGrpSpPr>
            <a:grpSpLocks/>
          </p:cNvGrpSpPr>
          <p:nvPr/>
        </p:nvGrpSpPr>
        <p:grpSpPr bwMode="auto">
          <a:xfrm>
            <a:off x="330200" y="279400"/>
            <a:ext cx="1358900" cy="192088"/>
            <a:chOff x="0" y="0"/>
            <a:chExt cx="856" cy="121"/>
          </a:xfrm>
        </p:grpSpPr>
        <p:sp>
          <p:nvSpPr>
            <p:cNvPr id="70145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5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5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5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5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6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0146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15" tIns="45708" rIns="91415" bIns="45708"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59358E5-6035-4F0A-B665-30D552473C32}" type="slidenum">
              <a:rPr lang="en-US"/>
              <a:pPr>
                <a:defRPr/>
              </a:pPr>
              <a:t>‹#›</a:t>
            </a:fld>
            <a:endParaRPr lang="en-US"/>
          </a:p>
        </p:txBody>
      </p:sp>
      <p:sp>
        <p:nvSpPr>
          <p:cNvPr id="70145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145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145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5940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162" r:id="rId1"/>
    <p:sldLayoutId id="2147491163" r:id="rId2"/>
    <p:sldLayoutId id="2147491164" r:id="rId3"/>
    <p:sldLayoutId id="2147491165" r:id="rId4"/>
    <p:sldLayoutId id="2147491166" r:id="rId5"/>
    <p:sldLayoutId id="2147491167" r:id="rId6"/>
    <p:sldLayoutId id="2147491168" r:id="rId7"/>
    <p:sldLayoutId id="2147491169" r:id="rId8"/>
    <p:sldLayoutId id="2147491170" r:id="rId9"/>
    <p:sldLayoutId id="2147491171" r:id="rId10"/>
    <p:sldLayoutId id="2147491172"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082"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166"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248"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331"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1313" indent="-341313"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1363" indent="-284163"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1413" indent="-227013"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598613" indent="-227013" algn="ctr" rtl="0" eaLnBrk="0" fontAlgn="base" hangingPunct="0">
        <a:spcBef>
          <a:spcPts val="2600"/>
        </a:spcBef>
        <a:spcAft>
          <a:spcPct val="0"/>
        </a:spcAft>
        <a:buChar char="–"/>
        <a:defRPr sz="2100" i="1">
          <a:solidFill>
            <a:srgbClr val="FFFFFF"/>
          </a:solidFill>
          <a:latin typeface="+mn-lt"/>
          <a:ea typeface="+mn-ea"/>
          <a:cs typeface="+mn-cs"/>
          <a:sym typeface="Helvetica Neue Light" charset="0"/>
        </a:defRPr>
      </a:lvl4pPr>
      <a:lvl5pPr marL="2055813" indent="-227013" algn="ctr" rtl="0" eaLnBrk="0" fontAlgn="base" hangingPunct="0">
        <a:spcBef>
          <a:spcPts val="2600"/>
        </a:spcBef>
        <a:spcAft>
          <a:spcPct val="0"/>
        </a:spcAft>
        <a:buChar char="»"/>
        <a:defRPr sz="2100" i="1">
          <a:solidFill>
            <a:srgbClr val="FFFFFF"/>
          </a:solidFill>
          <a:latin typeface="+mn-lt"/>
          <a:ea typeface="+mn-ea"/>
          <a:cs typeface="+mn-cs"/>
          <a:sym typeface="Helvetica Neue Light" charset="0"/>
        </a:defRPr>
      </a:lvl5pPr>
      <a:lvl6pPr marL="457082" algn="ctr" rtl="0" fontAlgn="base">
        <a:spcBef>
          <a:spcPts val="2600"/>
        </a:spcBef>
        <a:spcAft>
          <a:spcPct val="0"/>
        </a:spcAft>
        <a:defRPr sz="2100" i="1">
          <a:solidFill>
            <a:srgbClr val="FFFFFF"/>
          </a:solidFill>
          <a:latin typeface="+mn-lt"/>
          <a:ea typeface="+mn-ea"/>
          <a:cs typeface="+mn-cs"/>
          <a:sym typeface="Helvetica Neue Light" charset="0"/>
        </a:defRPr>
      </a:lvl6pPr>
      <a:lvl7pPr marL="914166" algn="ctr" rtl="0" fontAlgn="base">
        <a:spcBef>
          <a:spcPts val="2600"/>
        </a:spcBef>
        <a:spcAft>
          <a:spcPct val="0"/>
        </a:spcAft>
        <a:defRPr sz="2100" i="1">
          <a:solidFill>
            <a:srgbClr val="FFFFFF"/>
          </a:solidFill>
          <a:latin typeface="+mn-lt"/>
          <a:ea typeface="+mn-ea"/>
          <a:cs typeface="+mn-cs"/>
          <a:sym typeface="Helvetica Neue Light" charset="0"/>
        </a:defRPr>
      </a:lvl7pPr>
      <a:lvl8pPr marL="1371248" algn="ctr" rtl="0" fontAlgn="base">
        <a:spcBef>
          <a:spcPts val="2600"/>
        </a:spcBef>
        <a:spcAft>
          <a:spcPct val="0"/>
        </a:spcAft>
        <a:defRPr sz="2100" i="1">
          <a:solidFill>
            <a:srgbClr val="FFFFFF"/>
          </a:solidFill>
          <a:latin typeface="+mn-lt"/>
          <a:ea typeface="+mn-ea"/>
          <a:cs typeface="+mn-cs"/>
          <a:sym typeface="Helvetica Neue Light" charset="0"/>
        </a:defRPr>
      </a:lvl8pPr>
      <a:lvl9pPr marL="1828331" algn="ctr" rtl="0" fontAlgn="base">
        <a:spcBef>
          <a:spcPts val="2600"/>
        </a:spcBef>
        <a:spcAft>
          <a:spcPct val="0"/>
        </a:spcAft>
        <a:defRPr sz="2100" i="1">
          <a:solidFill>
            <a:srgbClr val="FFFFFF"/>
          </a:solidFill>
          <a:latin typeface="+mn-lt"/>
          <a:ea typeface="+mn-ea"/>
          <a:cs typeface="+mn-cs"/>
          <a:sym typeface="Helvetica Neue Light" charset="0"/>
        </a:defRPr>
      </a:lvl9pPr>
    </p:bodyStyle>
    <p:otherStyle>
      <a:defPPr>
        <a:defRPr lang="ru-RU"/>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8" algn="l" defTabSz="914166" rtl="0" eaLnBrk="1" latinLnBrk="0" hangingPunct="1">
        <a:defRPr sz="1800" kern="1200">
          <a:solidFill>
            <a:schemeClr val="tx1"/>
          </a:solidFill>
          <a:latin typeface="+mn-lt"/>
          <a:ea typeface="+mn-ea"/>
          <a:cs typeface="+mn-cs"/>
        </a:defRPr>
      </a:lvl4pPr>
      <a:lvl5pPr marL="1828331" algn="l" defTabSz="914166" rtl="0" eaLnBrk="1" latinLnBrk="0" hangingPunct="1">
        <a:defRPr sz="1800" kern="1200">
          <a:solidFill>
            <a:schemeClr val="tx1"/>
          </a:solidFill>
          <a:latin typeface="+mn-lt"/>
          <a:ea typeface="+mn-ea"/>
          <a:cs typeface="+mn-cs"/>
        </a:defRPr>
      </a:lvl5pPr>
      <a:lvl6pPr marL="2285417" algn="l" defTabSz="914166" rtl="0" eaLnBrk="1" latinLnBrk="0" hangingPunct="1">
        <a:defRPr sz="1800" kern="1200">
          <a:solidFill>
            <a:schemeClr val="tx1"/>
          </a:solidFill>
          <a:latin typeface="+mn-lt"/>
          <a:ea typeface="+mn-ea"/>
          <a:cs typeface="+mn-cs"/>
        </a:defRPr>
      </a:lvl6pPr>
      <a:lvl7pPr marL="2742497" algn="l" defTabSz="914166" rtl="0" eaLnBrk="1" latinLnBrk="0" hangingPunct="1">
        <a:defRPr sz="1800" kern="1200">
          <a:solidFill>
            <a:schemeClr val="tx1"/>
          </a:solidFill>
          <a:latin typeface="+mn-lt"/>
          <a:ea typeface="+mn-ea"/>
          <a:cs typeface="+mn-cs"/>
        </a:defRPr>
      </a:lvl7pPr>
      <a:lvl8pPr marL="3199582" algn="l" defTabSz="914166" rtl="0" eaLnBrk="1" latinLnBrk="0" hangingPunct="1">
        <a:defRPr sz="1800" kern="1200">
          <a:solidFill>
            <a:schemeClr val="tx1"/>
          </a:solidFill>
          <a:latin typeface="+mn-lt"/>
          <a:ea typeface="+mn-ea"/>
          <a:cs typeface="+mn-cs"/>
        </a:defRPr>
      </a:lvl8pPr>
      <a:lvl9pPr marL="3656665" algn="l" defTabSz="91416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3730" name="Rectangle 1"/>
          <p:cNvSpPr>
            <a:spLocks/>
          </p:cNvSpPr>
          <p:nvPr/>
        </p:nvSpPr>
        <p:spPr bwMode="auto">
          <a:xfrm>
            <a:off x="266700" y="6515100"/>
            <a:ext cx="12471400" cy="2641600"/>
          </a:xfrm>
          <a:prstGeom prst="rect">
            <a:avLst/>
          </a:prstGeom>
          <a:solidFill>
            <a:srgbClr val="FEFFFE"/>
          </a:solidFill>
          <a:ln w="12700">
            <a:noFill/>
            <a:miter lim="800000"/>
            <a:headEnd/>
            <a:tailEnd/>
          </a:ln>
        </p:spPr>
        <p:txBody>
          <a:bodyPr lIns="0" tIns="0" rIns="0" bIns="0"/>
          <a:lstStyle/>
          <a:p>
            <a:pPr algn="ctr">
              <a:defRPr/>
            </a:pPr>
            <a:endParaRPr lang="ru-RU"/>
          </a:p>
        </p:txBody>
      </p:sp>
      <p:pic>
        <p:nvPicPr>
          <p:cNvPr id="60419"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0420"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13733"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13734"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13735"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13736"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0425" name="Group 16"/>
          <p:cNvGrpSpPr>
            <a:grpSpLocks/>
          </p:cNvGrpSpPr>
          <p:nvPr/>
        </p:nvGrpSpPr>
        <p:grpSpPr bwMode="auto">
          <a:xfrm>
            <a:off x="330200" y="279400"/>
            <a:ext cx="1358900" cy="192088"/>
            <a:chOff x="0" y="0"/>
            <a:chExt cx="856" cy="121"/>
          </a:xfrm>
        </p:grpSpPr>
        <p:sp>
          <p:nvSpPr>
            <p:cNvPr id="713740"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1"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2"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3"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4"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5"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13746"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6161"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tabLst>
                <a:tab pos="1066800" algn="l"/>
              </a:tabLst>
              <a:defRPr sz="2400" b="1" smtClean="0">
                <a:solidFill>
                  <a:srgbClr val="BC3272"/>
                </a:solidFill>
                <a:latin typeface="Helvetica Neue" charset="0"/>
                <a:sym typeface="Helvetica Neue" charset="0"/>
              </a:defRPr>
            </a:lvl1pPr>
          </a:lstStyle>
          <a:p>
            <a:pPr>
              <a:defRPr/>
            </a:pPr>
            <a:fld id="{B62C6C0B-159C-49C6-9DC9-4767B0225DF9}" type="slidenum">
              <a:rPr lang="en-US"/>
              <a:pPr>
                <a:defRPr/>
              </a:pPr>
              <a:t>‹#›</a:t>
            </a:fld>
            <a:endParaRPr lang="en-US"/>
          </a:p>
        </p:txBody>
      </p:sp>
      <p:sp>
        <p:nvSpPr>
          <p:cNvPr id="60427"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173" r:id="rId1"/>
    <p:sldLayoutId id="2147491174" r:id="rId2"/>
    <p:sldLayoutId id="2147491175" r:id="rId3"/>
    <p:sldLayoutId id="2147491176" r:id="rId4"/>
    <p:sldLayoutId id="2147491177" r:id="rId5"/>
    <p:sldLayoutId id="2147491178" r:id="rId6"/>
    <p:sldLayoutId id="2147491179" r:id="rId7"/>
    <p:sldLayoutId id="2147491180" r:id="rId8"/>
    <p:sldLayoutId id="2147491181" r:id="rId9"/>
    <p:sldLayoutId id="2147491182" r:id="rId10"/>
    <p:sldLayoutId id="2147491183"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p:cNvSpPr>
          <p:nvPr/>
        </p:nvSpPr>
        <p:spPr bwMode="auto">
          <a:xfrm>
            <a:off x="266700" y="736600"/>
            <a:ext cx="12471400" cy="2032000"/>
          </a:xfrm>
          <a:prstGeom prst="rect">
            <a:avLst/>
          </a:prstGeom>
          <a:solidFill>
            <a:srgbClr val="BA2883"/>
          </a:solidFill>
          <a:ln w="12700">
            <a:noFill/>
            <a:miter lim="800000"/>
            <a:headEnd/>
            <a:tailEnd/>
          </a:ln>
        </p:spPr>
        <p:txBody>
          <a:bodyPr lIns="0" tIns="0" rIns="0" bIns="0"/>
          <a:lstStyle/>
          <a:p>
            <a:pPr algn="ctr">
              <a:defRPr/>
            </a:pPr>
            <a:endParaRPr lang="ru-RU"/>
          </a:p>
        </p:txBody>
      </p:sp>
      <p:pic>
        <p:nvPicPr>
          <p:cNvPr id="6147"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148"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62469"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470"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471"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472"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473"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154" name="Group 16"/>
          <p:cNvGrpSpPr>
            <a:grpSpLocks/>
          </p:cNvGrpSpPr>
          <p:nvPr/>
        </p:nvGrpSpPr>
        <p:grpSpPr bwMode="auto">
          <a:xfrm>
            <a:off x="330200" y="279400"/>
            <a:ext cx="1358900" cy="192088"/>
            <a:chOff x="0" y="0"/>
            <a:chExt cx="856" cy="121"/>
          </a:xfrm>
        </p:grpSpPr>
        <p:sp>
          <p:nvSpPr>
            <p:cNvPr id="62480"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1"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2"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3"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4"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5"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62486"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6155" name="Rectangle 17"/>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6156" name="Rectangle 18"/>
          <p:cNvSpPr>
            <a:spLocks noGrp="1" noChangeArrowheads="1"/>
          </p:cNvSpPr>
          <p:nvPr>
            <p:ph type="body" idx="1"/>
          </p:nvPr>
        </p:nvSpPr>
        <p:spPr bwMode="auto">
          <a:xfrm>
            <a:off x="5537200" y="3289300"/>
            <a:ext cx="51181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9235"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9076C47-F08A-4FDC-8897-C68A28B12671}" type="slidenum">
              <a:rPr lang="en-US"/>
              <a:pPr>
                <a:defRPr/>
              </a:pPr>
              <a:t>‹#›</a:t>
            </a:fld>
            <a:endParaRPr lang="en-US"/>
          </a:p>
        </p:txBody>
      </p:sp>
      <p:sp>
        <p:nvSpPr>
          <p:cNvPr id="62478" name="Line 20"/>
          <p:cNvSpPr>
            <a:spLocks noChangeShapeType="1"/>
          </p:cNvSpPr>
          <p:nvPr/>
        </p:nvSpPr>
        <p:spPr bwMode="auto">
          <a:xfrm flipH="1">
            <a:off x="11237913"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2479" name="Line 21"/>
          <p:cNvSpPr>
            <a:spLocks noChangeShapeType="1"/>
          </p:cNvSpPr>
          <p:nvPr/>
        </p:nvSpPr>
        <p:spPr bwMode="auto">
          <a:xfrm flipH="1">
            <a:off x="4989513" y="2860675"/>
            <a:ext cx="0" cy="6384925"/>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0590" r:id="rId1"/>
    <p:sldLayoutId id="2147490591" r:id="rId2"/>
    <p:sldLayoutId id="2147490592" r:id="rId3"/>
    <p:sldLayoutId id="2147490593" r:id="rId4"/>
    <p:sldLayoutId id="2147490594" r:id="rId5"/>
    <p:sldLayoutId id="2147490595" r:id="rId6"/>
    <p:sldLayoutId id="2147490596" r:id="rId7"/>
    <p:sldLayoutId id="2147490597" r:id="rId8"/>
    <p:sldLayoutId id="2147490598" r:id="rId9"/>
    <p:sldLayoutId id="2147490599" r:id="rId10"/>
    <p:sldLayoutId id="2147490600"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600"/>
        </a:spcBef>
        <a:spcAft>
          <a:spcPct val="0"/>
        </a:spcAft>
        <a:defRPr sz="2200">
          <a:solidFill>
            <a:schemeClr val="tx1"/>
          </a:solidFill>
          <a:latin typeface="+mn-lt"/>
          <a:ea typeface="+mn-ea"/>
          <a:cs typeface="+mn-cs"/>
          <a:sym typeface="Helvetica Neue Light" charset="0"/>
        </a:defRPr>
      </a:lvl6pPr>
      <a:lvl7pPr marL="914400" algn="l" rtl="0" fontAlgn="base">
        <a:spcBef>
          <a:spcPts val="2600"/>
        </a:spcBef>
        <a:spcAft>
          <a:spcPct val="0"/>
        </a:spcAft>
        <a:defRPr sz="2200">
          <a:solidFill>
            <a:schemeClr val="tx1"/>
          </a:solidFill>
          <a:latin typeface="+mn-lt"/>
          <a:ea typeface="+mn-ea"/>
          <a:cs typeface="+mn-cs"/>
          <a:sym typeface="Helvetica Neue Light" charset="0"/>
        </a:defRPr>
      </a:lvl7pPr>
      <a:lvl8pPr marL="1371600" algn="l" rtl="0" fontAlgn="base">
        <a:spcBef>
          <a:spcPts val="2600"/>
        </a:spcBef>
        <a:spcAft>
          <a:spcPct val="0"/>
        </a:spcAft>
        <a:defRPr sz="2200">
          <a:solidFill>
            <a:schemeClr val="tx1"/>
          </a:solidFill>
          <a:latin typeface="+mn-lt"/>
          <a:ea typeface="+mn-ea"/>
          <a:cs typeface="+mn-cs"/>
          <a:sym typeface="Helvetica Neue Light" charset="0"/>
        </a:defRPr>
      </a:lvl8pPr>
      <a:lvl9pPr marL="1828800" algn="l" rtl="0" fontAlgn="base">
        <a:spcBef>
          <a:spcPts val="26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42" name="Заголовок 1"/>
          <p:cNvSpPr>
            <a:spLocks noGrp="1"/>
          </p:cNvSpPr>
          <p:nvPr>
            <p:ph type="title"/>
          </p:nvPr>
        </p:nvSpPr>
        <p:spPr bwMode="auto">
          <a:xfrm>
            <a:off x="650875" y="390525"/>
            <a:ext cx="1170305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1443" name="Текст 2"/>
          <p:cNvSpPr>
            <a:spLocks noGrp="1"/>
          </p:cNvSpPr>
          <p:nvPr>
            <p:ph type="body" idx="1"/>
          </p:nvPr>
        </p:nvSpPr>
        <p:spPr bwMode="auto">
          <a:xfrm>
            <a:off x="650875" y="2276475"/>
            <a:ext cx="11703050" cy="6435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50875" y="9040813"/>
            <a:ext cx="3033713" cy="519112"/>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DB2FF2BB-990B-4CD0-BF04-4E22ECBC9958}" type="datetimeFigureOut">
              <a:rPr lang="ru-RU"/>
              <a:pPr>
                <a:defRPr/>
              </a:pPr>
              <a:t>24.11.2014</a:t>
            </a:fld>
            <a:endParaRPr lang="ru-RU"/>
          </a:p>
        </p:txBody>
      </p:sp>
      <p:sp>
        <p:nvSpPr>
          <p:cNvPr id="5" name="Нижний колонтитул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prstClr val="black">
                    <a:tint val="75000"/>
                  </a:prstClr>
                </a:solidFill>
                <a:latin typeface="Helvetica Neue Light" pitchFamily="-84" charset="0"/>
                <a:ea typeface="ヒラギノ角ゴ ProN W3" pitchFamily="-84" charset="-128"/>
                <a:cs typeface="+mn-cs"/>
                <a:sym typeface="Helvetica Neue Light" pitchFamily="-84" charset="0"/>
              </a:defRPr>
            </a:lvl1pPr>
          </a:lstStyle>
          <a:p>
            <a:pPr>
              <a:defRPr/>
            </a:pPr>
            <a:endParaRPr lang="ru-RU"/>
          </a:p>
        </p:txBody>
      </p:sp>
      <p:sp>
        <p:nvSpPr>
          <p:cNvPr id="6" name="Номер слайда 5"/>
          <p:cNvSpPr>
            <a:spLocks noGrp="1"/>
          </p:cNvSpPr>
          <p:nvPr>
            <p:ph type="sldNum" sz="quarter" idx="4"/>
          </p:nvPr>
        </p:nvSpPr>
        <p:spPr>
          <a:xfrm>
            <a:off x="9320213" y="9040813"/>
            <a:ext cx="3033712" cy="519112"/>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1CAD29F8-FB09-4AD2-B05C-A4AD51ED0EEA}" type="slidenum">
              <a:rPr lang="ru-RU"/>
              <a:pPr>
                <a:defRPr/>
              </a:pPr>
              <a:t>‹#›</a:t>
            </a:fld>
            <a:endParaRPr lang="ru-RU"/>
          </a:p>
        </p:txBody>
      </p:sp>
      <p:sp>
        <p:nvSpPr>
          <p:cNvPr id="726023" name="Line 3"/>
          <p:cNvSpPr>
            <a:spLocks noChangeShapeType="1"/>
          </p:cNvSpPr>
          <p:nvPr userDrawn="1"/>
        </p:nvSpPr>
        <p:spPr bwMode="auto">
          <a:xfrm>
            <a:off x="508000" y="-12700"/>
            <a:ext cx="25400" cy="9756775"/>
          </a:xfrm>
          <a:prstGeom prst="line">
            <a:avLst/>
          </a:prstGeom>
          <a:noFill/>
          <a:ln w="38100">
            <a:solidFill>
              <a:srgbClr val="A0A0A0"/>
            </a:solidFill>
            <a:miter lim="800000"/>
            <a:headEnd/>
            <a:tailEnd/>
          </a:ln>
        </p:spPr>
        <p:txBody>
          <a:bodyPr lIns="0" tIns="0" rIns="0" bIns="0"/>
          <a:lstStyle/>
          <a:p>
            <a:pPr>
              <a:defRPr/>
            </a:pPr>
            <a:endParaRPr lang="ru-RU"/>
          </a:p>
        </p:txBody>
      </p:sp>
      <p:pic>
        <p:nvPicPr>
          <p:cNvPr id="61448" name="Picture 4"/>
          <p:cNvPicPr>
            <a:picLocks noChangeAspect="1" noChangeArrowheads="1"/>
          </p:cNvPicPr>
          <p:nvPr userDrawn="1"/>
        </p:nvPicPr>
        <p:blipFill>
          <a:blip r:embed="rId13">
            <a:lum contrast="10000"/>
          </a:blip>
          <a:srcRect t="4202" b="5074"/>
          <a:stretch>
            <a:fillRect/>
          </a:stretch>
        </p:blipFill>
        <p:spPr bwMode="auto">
          <a:xfrm>
            <a:off x="0" y="0"/>
            <a:ext cx="6083300" cy="9753600"/>
          </a:xfrm>
          <a:prstGeom prst="rect">
            <a:avLst/>
          </a:prstGeom>
          <a:noFill/>
          <a:ln w="9525">
            <a:noFill/>
            <a:miter lim="800000"/>
            <a:headEnd/>
            <a:tailEnd/>
          </a:ln>
        </p:spPr>
      </p:pic>
      <p:sp>
        <p:nvSpPr>
          <p:cNvPr id="726025" name="Rectangle 6"/>
          <p:cNvSpPr>
            <a:spLocks/>
          </p:cNvSpPr>
          <p:nvPr userDrawn="1"/>
        </p:nvSpPr>
        <p:spPr bwMode="auto">
          <a:xfrm>
            <a:off x="6357938" y="0"/>
            <a:ext cx="6337300" cy="9740900"/>
          </a:xfrm>
          <a:prstGeom prst="rect">
            <a:avLst/>
          </a:prstGeom>
          <a:solidFill>
            <a:srgbClr val="A90075"/>
          </a:solidFill>
          <a:ln w="12700">
            <a:noFill/>
            <a:miter lim="800000"/>
            <a:headEnd/>
            <a:tailEnd/>
          </a:ln>
        </p:spPr>
        <p:txBody>
          <a:bodyPr lIns="0" tIns="0" rIns="0" bIns="0"/>
          <a:lstStyle/>
          <a:p>
            <a:pPr algn="ctr">
              <a:defRPr/>
            </a:pPr>
            <a:endParaRPr lang="ru-RU"/>
          </a:p>
        </p:txBody>
      </p:sp>
    </p:spTree>
  </p:cSld>
  <p:clrMap bg1="lt1" tx1="dk1" bg2="lt2" tx2="dk2" accent1="accent1" accent2="accent2" accent3="accent3" accent4="accent4" accent5="accent5" accent6="accent6" hlink="hlink" folHlink="folHlink"/>
  <p:sldLayoutIdLst>
    <p:sldLayoutId id="2147491184" r:id="rId1"/>
    <p:sldLayoutId id="2147491185" r:id="rId2"/>
    <p:sldLayoutId id="2147491186" r:id="rId3"/>
    <p:sldLayoutId id="2147491187" r:id="rId4"/>
    <p:sldLayoutId id="2147491188" r:id="rId5"/>
    <p:sldLayoutId id="2147491189" r:id="rId6"/>
    <p:sldLayoutId id="2147491190" r:id="rId7"/>
    <p:sldLayoutId id="2147491191" r:id="rId8"/>
    <p:sldLayoutId id="2147491192" r:id="rId9"/>
    <p:sldLayoutId id="2147491193" r:id="rId10"/>
    <p:sldLayoutId id="2147491194"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8306"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73830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246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246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3831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3831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3831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3831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2474" name="Group 16"/>
          <p:cNvGrpSpPr>
            <a:grpSpLocks/>
          </p:cNvGrpSpPr>
          <p:nvPr/>
        </p:nvGrpSpPr>
        <p:grpSpPr bwMode="auto">
          <a:xfrm>
            <a:off x="330200" y="279400"/>
            <a:ext cx="1358900" cy="192088"/>
            <a:chOff x="0" y="0"/>
            <a:chExt cx="856" cy="121"/>
          </a:xfrm>
        </p:grpSpPr>
        <p:sp>
          <p:nvSpPr>
            <p:cNvPr id="73831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1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1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2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2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2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3832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15" tIns="45708" rIns="91415" bIns="45708"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7E589179-0A42-4108-A03D-12EBF84C9700}" type="slidenum">
              <a:rPr lang="en-US"/>
              <a:pPr>
                <a:defRPr/>
              </a:pPr>
              <a:t>‹#›</a:t>
            </a:fld>
            <a:endParaRPr lang="en-US"/>
          </a:p>
        </p:txBody>
      </p:sp>
      <p:sp>
        <p:nvSpPr>
          <p:cNvPr id="62476"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195" r:id="rId1"/>
    <p:sldLayoutId id="2147491196" r:id="rId2"/>
    <p:sldLayoutId id="2147491197" r:id="rId3"/>
    <p:sldLayoutId id="2147491198" r:id="rId4"/>
    <p:sldLayoutId id="2147491199" r:id="rId5"/>
    <p:sldLayoutId id="2147491200" r:id="rId6"/>
    <p:sldLayoutId id="2147491201" r:id="rId7"/>
    <p:sldLayoutId id="2147491202" r:id="rId8"/>
    <p:sldLayoutId id="2147491203" r:id="rId9"/>
    <p:sldLayoutId id="2147491204" r:id="rId10"/>
    <p:sldLayoutId id="2147491205"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082"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166"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248"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331"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1313" indent="-341313"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1363" indent="-284163"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1413" indent="-227013"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598613" indent="-227013" algn="l" rtl="0" eaLnBrk="0" fontAlgn="base" hangingPunct="0">
        <a:spcBef>
          <a:spcPts val="2400"/>
        </a:spcBef>
        <a:spcAft>
          <a:spcPct val="0"/>
        </a:spcAft>
        <a:buChar char="–"/>
        <a:defRPr sz="2100">
          <a:solidFill>
            <a:schemeClr val="tx1"/>
          </a:solidFill>
          <a:latin typeface="+mn-lt"/>
          <a:ea typeface="+mn-ea"/>
          <a:cs typeface="+mn-cs"/>
          <a:sym typeface="Helvetica Neue Light" charset="0"/>
        </a:defRPr>
      </a:lvl4pPr>
      <a:lvl5pPr marL="2055813" indent="-227013" algn="l" rtl="0" eaLnBrk="0" fontAlgn="base" hangingPunct="0">
        <a:spcBef>
          <a:spcPts val="2400"/>
        </a:spcBef>
        <a:spcAft>
          <a:spcPct val="0"/>
        </a:spcAft>
        <a:buChar char="»"/>
        <a:defRPr sz="2100">
          <a:solidFill>
            <a:schemeClr val="tx1"/>
          </a:solidFill>
          <a:latin typeface="+mn-lt"/>
          <a:ea typeface="+mn-ea"/>
          <a:cs typeface="+mn-cs"/>
          <a:sym typeface="Helvetica Neue Light" charset="0"/>
        </a:defRPr>
      </a:lvl5pPr>
      <a:lvl6pPr marL="457082" algn="l" rtl="0" fontAlgn="base">
        <a:spcBef>
          <a:spcPts val="2399"/>
        </a:spcBef>
        <a:spcAft>
          <a:spcPct val="0"/>
        </a:spcAft>
        <a:defRPr sz="2100">
          <a:solidFill>
            <a:schemeClr val="tx1"/>
          </a:solidFill>
          <a:latin typeface="+mn-lt"/>
          <a:ea typeface="+mn-ea"/>
          <a:cs typeface="+mn-cs"/>
          <a:sym typeface="Helvetica Neue Light" charset="0"/>
        </a:defRPr>
      </a:lvl6pPr>
      <a:lvl7pPr marL="914166" algn="l" rtl="0" fontAlgn="base">
        <a:spcBef>
          <a:spcPts val="2399"/>
        </a:spcBef>
        <a:spcAft>
          <a:spcPct val="0"/>
        </a:spcAft>
        <a:defRPr sz="2100">
          <a:solidFill>
            <a:schemeClr val="tx1"/>
          </a:solidFill>
          <a:latin typeface="+mn-lt"/>
          <a:ea typeface="+mn-ea"/>
          <a:cs typeface="+mn-cs"/>
          <a:sym typeface="Helvetica Neue Light" charset="0"/>
        </a:defRPr>
      </a:lvl7pPr>
      <a:lvl8pPr marL="1371248" algn="l" rtl="0" fontAlgn="base">
        <a:spcBef>
          <a:spcPts val="2399"/>
        </a:spcBef>
        <a:spcAft>
          <a:spcPct val="0"/>
        </a:spcAft>
        <a:defRPr sz="2100">
          <a:solidFill>
            <a:schemeClr val="tx1"/>
          </a:solidFill>
          <a:latin typeface="+mn-lt"/>
          <a:ea typeface="+mn-ea"/>
          <a:cs typeface="+mn-cs"/>
          <a:sym typeface="Helvetica Neue Light" charset="0"/>
        </a:defRPr>
      </a:lvl8pPr>
      <a:lvl9pPr marL="1828331" algn="l" rtl="0" fontAlgn="base">
        <a:spcBef>
          <a:spcPts val="2399"/>
        </a:spcBef>
        <a:spcAft>
          <a:spcPct val="0"/>
        </a:spcAft>
        <a:defRPr sz="2100">
          <a:solidFill>
            <a:schemeClr val="tx1"/>
          </a:solidFill>
          <a:latin typeface="+mn-lt"/>
          <a:ea typeface="+mn-ea"/>
          <a:cs typeface="+mn-cs"/>
          <a:sym typeface="Helvetica Neue Light" charset="0"/>
        </a:defRPr>
      </a:lvl9pPr>
    </p:bodyStyle>
    <p:otherStyle>
      <a:defPPr>
        <a:defRPr lang="ru-RU"/>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8" algn="l" defTabSz="914166" rtl="0" eaLnBrk="1" latinLnBrk="0" hangingPunct="1">
        <a:defRPr sz="1800" kern="1200">
          <a:solidFill>
            <a:schemeClr val="tx1"/>
          </a:solidFill>
          <a:latin typeface="+mn-lt"/>
          <a:ea typeface="+mn-ea"/>
          <a:cs typeface="+mn-cs"/>
        </a:defRPr>
      </a:lvl4pPr>
      <a:lvl5pPr marL="1828331" algn="l" defTabSz="914166" rtl="0" eaLnBrk="1" latinLnBrk="0" hangingPunct="1">
        <a:defRPr sz="1800" kern="1200">
          <a:solidFill>
            <a:schemeClr val="tx1"/>
          </a:solidFill>
          <a:latin typeface="+mn-lt"/>
          <a:ea typeface="+mn-ea"/>
          <a:cs typeface="+mn-cs"/>
        </a:defRPr>
      </a:lvl5pPr>
      <a:lvl6pPr marL="2285417" algn="l" defTabSz="914166" rtl="0" eaLnBrk="1" latinLnBrk="0" hangingPunct="1">
        <a:defRPr sz="1800" kern="1200">
          <a:solidFill>
            <a:schemeClr val="tx1"/>
          </a:solidFill>
          <a:latin typeface="+mn-lt"/>
          <a:ea typeface="+mn-ea"/>
          <a:cs typeface="+mn-cs"/>
        </a:defRPr>
      </a:lvl6pPr>
      <a:lvl7pPr marL="2742497" algn="l" defTabSz="914166" rtl="0" eaLnBrk="1" latinLnBrk="0" hangingPunct="1">
        <a:defRPr sz="1800" kern="1200">
          <a:solidFill>
            <a:schemeClr val="tx1"/>
          </a:solidFill>
          <a:latin typeface="+mn-lt"/>
          <a:ea typeface="+mn-ea"/>
          <a:cs typeface="+mn-cs"/>
        </a:defRPr>
      </a:lvl7pPr>
      <a:lvl8pPr marL="3199582" algn="l" defTabSz="914166" rtl="0" eaLnBrk="1" latinLnBrk="0" hangingPunct="1">
        <a:defRPr sz="1800" kern="1200">
          <a:solidFill>
            <a:schemeClr val="tx1"/>
          </a:solidFill>
          <a:latin typeface="+mn-lt"/>
          <a:ea typeface="+mn-ea"/>
          <a:cs typeface="+mn-cs"/>
        </a:defRPr>
      </a:lvl8pPr>
      <a:lvl9pPr marL="3656665" algn="l" defTabSz="914166"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0594"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6349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349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5059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5059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5059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5060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3497" name="Group 15"/>
          <p:cNvGrpSpPr>
            <a:grpSpLocks/>
          </p:cNvGrpSpPr>
          <p:nvPr/>
        </p:nvGrpSpPr>
        <p:grpSpPr bwMode="auto">
          <a:xfrm>
            <a:off x="330200" y="279400"/>
            <a:ext cx="1358900" cy="192088"/>
            <a:chOff x="0" y="0"/>
            <a:chExt cx="856" cy="121"/>
          </a:xfrm>
        </p:grpSpPr>
        <p:sp>
          <p:nvSpPr>
            <p:cNvPr id="750607"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08"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09"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10"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11"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12"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50613"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15" tIns="45708" rIns="91415" bIns="45708"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6E281A1B-9597-4DFC-B773-9FFA203E9435}" type="slidenum">
              <a:rPr lang="en-US"/>
              <a:pPr>
                <a:defRPr/>
              </a:pPr>
              <a:t>‹#›</a:t>
            </a:fld>
            <a:endParaRPr lang="en-US"/>
          </a:p>
        </p:txBody>
      </p:sp>
      <p:sp>
        <p:nvSpPr>
          <p:cNvPr id="750603"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50604"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50605"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63502"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206" r:id="rId1"/>
    <p:sldLayoutId id="2147491207" r:id="rId2"/>
    <p:sldLayoutId id="2147491208" r:id="rId3"/>
    <p:sldLayoutId id="2147491209" r:id="rId4"/>
    <p:sldLayoutId id="2147491210" r:id="rId5"/>
    <p:sldLayoutId id="2147491211" r:id="rId6"/>
    <p:sldLayoutId id="2147491212" r:id="rId7"/>
    <p:sldLayoutId id="2147491213" r:id="rId8"/>
    <p:sldLayoutId id="2147491214" r:id="rId9"/>
    <p:sldLayoutId id="2147491215" r:id="rId10"/>
    <p:sldLayoutId id="2147491216"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082"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166"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248"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331"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1313" indent="-341313"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1363" indent="-284163"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1413" indent="-227013"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598613" indent="-227013" algn="ctr" rtl="0" eaLnBrk="0" fontAlgn="base" hangingPunct="0">
        <a:spcBef>
          <a:spcPts val="2600"/>
        </a:spcBef>
        <a:spcAft>
          <a:spcPct val="0"/>
        </a:spcAft>
        <a:buChar char="–"/>
        <a:defRPr sz="2100" i="1">
          <a:solidFill>
            <a:srgbClr val="FFFFFF"/>
          </a:solidFill>
          <a:latin typeface="+mn-lt"/>
          <a:ea typeface="+mn-ea"/>
          <a:cs typeface="+mn-cs"/>
          <a:sym typeface="Helvetica Neue Light" charset="0"/>
        </a:defRPr>
      </a:lvl4pPr>
      <a:lvl5pPr marL="2055813" indent="-227013" algn="ctr" rtl="0" eaLnBrk="0" fontAlgn="base" hangingPunct="0">
        <a:spcBef>
          <a:spcPts val="2600"/>
        </a:spcBef>
        <a:spcAft>
          <a:spcPct val="0"/>
        </a:spcAft>
        <a:buChar char="»"/>
        <a:defRPr sz="2100" i="1">
          <a:solidFill>
            <a:srgbClr val="FFFFFF"/>
          </a:solidFill>
          <a:latin typeface="+mn-lt"/>
          <a:ea typeface="+mn-ea"/>
          <a:cs typeface="+mn-cs"/>
          <a:sym typeface="Helvetica Neue Light" charset="0"/>
        </a:defRPr>
      </a:lvl5pPr>
      <a:lvl6pPr marL="457082" algn="ctr" rtl="0" fontAlgn="base">
        <a:spcBef>
          <a:spcPts val="2600"/>
        </a:spcBef>
        <a:spcAft>
          <a:spcPct val="0"/>
        </a:spcAft>
        <a:defRPr sz="2100" i="1">
          <a:solidFill>
            <a:srgbClr val="FFFFFF"/>
          </a:solidFill>
          <a:latin typeface="+mn-lt"/>
          <a:ea typeface="+mn-ea"/>
          <a:cs typeface="+mn-cs"/>
          <a:sym typeface="Helvetica Neue Light" charset="0"/>
        </a:defRPr>
      </a:lvl6pPr>
      <a:lvl7pPr marL="914166" algn="ctr" rtl="0" fontAlgn="base">
        <a:spcBef>
          <a:spcPts val="2600"/>
        </a:spcBef>
        <a:spcAft>
          <a:spcPct val="0"/>
        </a:spcAft>
        <a:defRPr sz="2100" i="1">
          <a:solidFill>
            <a:srgbClr val="FFFFFF"/>
          </a:solidFill>
          <a:latin typeface="+mn-lt"/>
          <a:ea typeface="+mn-ea"/>
          <a:cs typeface="+mn-cs"/>
          <a:sym typeface="Helvetica Neue Light" charset="0"/>
        </a:defRPr>
      </a:lvl7pPr>
      <a:lvl8pPr marL="1371248" algn="ctr" rtl="0" fontAlgn="base">
        <a:spcBef>
          <a:spcPts val="2600"/>
        </a:spcBef>
        <a:spcAft>
          <a:spcPct val="0"/>
        </a:spcAft>
        <a:defRPr sz="2100" i="1">
          <a:solidFill>
            <a:srgbClr val="FFFFFF"/>
          </a:solidFill>
          <a:latin typeface="+mn-lt"/>
          <a:ea typeface="+mn-ea"/>
          <a:cs typeface="+mn-cs"/>
          <a:sym typeface="Helvetica Neue Light" charset="0"/>
        </a:defRPr>
      </a:lvl8pPr>
      <a:lvl9pPr marL="1828331" algn="ctr" rtl="0" fontAlgn="base">
        <a:spcBef>
          <a:spcPts val="2600"/>
        </a:spcBef>
        <a:spcAft>
          <a:spcPct val="0"/>
        </a:spcAft>
        <a:defRPr sz="2100" i="1">
          <a:solidFill>
            <a:srgbClr val="FFFFFF"/>
          </a:solidFill>
          <a:latin typeface="+mn-lt"/>
          <a:ea typeface="+mn-ea"/>
          <a:cs typeface="+mn-cs"/>
          <a:sym typeface="Helvetica Neue Light" charset="0"/>
        </a:defRPr>
      </a:lvl9pPr>
    </p:bodyStyle>
    <p:otherStyle>
      <a:defPPr>
        <a:defRPr lang="ru-RU"/>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8" algn="l" defTabSz="914166" rtl="0" eaLnBrk="1" latinLnBrk="0" hangingPunct="1">
        <a:defRPr sz="1800" kern="1200">
          <a:solidFill>
            <a:schemeClr val="tx1"/>
          </a:solidFill>
          <a:latin typeface="+mn-lt"/>
          <a:ea typeface="+mn-ea"/>
          <a:cs typeface="+mn-cs"/>
        </a:defRPr>
      </a:lvl4pPr>
      <a:lvl5pPr marL="1828331" algn="l" defTabSz="914166" rtl="0" eaLnBrk="1" latinLnBrk="0" hangingPunct="1">
        <a:defRPr sz="1800" kern="1200">
          <a:solidFill>
            <a:schemeClr val="tx1"/>
          </a:solidFill>
          <a:latin typeface="+mn-lt"/>
          <a:ea typeface="+mn-ea"/>
          <a:cs typeface="+mn-cs"/>
        </a:defRPr>
      </a:lvl5pPr>
      <a:lvl6pPr marL="2285417" algn="l" defTabSz="914166" rtl="0" eaLnBrk="1" latinLnBrk="0" hangingPunct="1">
        <a:defRPr sz="1800" kern="1200">
          <a:solidFill>
            <a:schemeClr val="tx1"/>
          </a:solidFill>
          <a:latin typeface="+mn-lt"/>
          <a:ea typeface="+mn-ea"/>
          <a:cs typeface="+mn-cs"/>
        </a:defRPr>
      </a:lvl6pPr>
      <a:lvl7pPr marL="2742497" algn="l" defTabSz="914166" rtl="0" eaLnBrk="1" latinLnBrk="0" hangingPunct="1">
        <a:defRPr sz="1800" kern="1200">
          <a:solidFill>
            <a:schemeClr val="tx1"/>
          </a:solidFill>
          <a:latin typeface="+mn-lt"/>
          <a:ea typeface="+mn-ea"/>
          <a:cs typeface="+mn-cs"/>
        </a:defRPr>
      </a:lvl7pPr>
      <a:lvl8pPr marL="3199582" algn="l" defTabSz="914166" rtl="0" eaLnBrk="1" latinLnBrk="0" hangingPunct="1">
        <a:defRPr sz="1800" kern="1200">
          <a:solidFill>
            <a:schemeClr val="tx1"/>
          </a:solidFill>
          <a:latin typeface="+mn-lt"/>
          <a:ea typeface="+mn-ea"/>
          <a:cs typeface="+mn-cs"/>
        </a:defRPr>
      </a:lvl8pPr>
      <a:lvl9pPr marL="3656665" algn="l" defTabSz="91416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2882" name="Rectangle 1"/>
          <p:cNvSpPr>
            <a:spLocks/>
          </p:cNvSpPr>
          <p:nvPr/>
        </p:nvSpPr>
        <p:spPr bwMode="auto">
          <a:xfrm>
            <a:off x="266700" y="6515100"/>
            <a:ext cx="12471400" cy="2641600"/>
          </a:xfrm>
          <a:prstGeom prst="rect">
            <a:avLst/>
          </a:prstGeom>
          <a:solidFill>
            <a:srgbClr val="B1008D"/>
          </a:solidFill>
          <a:ln w="12700">
            <a:noFill/>
            <a:miter lim="800000"/>
            <a:headEnd/>
            <a:tailEnd/>
          </a:ln>
        </p:spPr>
        <p:txBody>
          <a:bodyPr lIns="0" tIns="0" rIns="0" bIns="0"/>
          <a:lstStyle/>
          <a:p>
            <a:pPr algn="ctr">
              <a:defRPr/>
            </a:pPr>
            <a:endParaRPr lang="ru-RU"/>
          </a:p>
        </p:txBody>
      </p:sp>
      <p:sp>
        <p:nvSpPr>
          <p:cNvPr id="762883"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4516"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4517"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62886"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62887"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62888"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62889"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4522" name="Group 16"/>
          <p:cNvGrpSpPr>
            <a:grpSpLocks/>
          </p:cNvGrpSpPr>
          <p:nvPr/>
        </p:nvGrpSpPr>
        <p:grpSpPr bwMode="auto">
          <a:xfrm>
            <a:off x="330200" y="279400"/>
            <a:ext cx="1358900" cy="192088"/>
            <a:chOff x="0" y="0"/>
            <a:chExt cx="856" cy="121"/>
          </a:xfrm>
        </p:grpSpPr>
        <p:sp>
          <p:nvSpPr>
            <p:cNvPr id="76289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6289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tabLst>
                <a:tab pos="1066800" algn="l"/>
              </a:tabLst>
              <a:defRPr sz="2400" b="1" smtClean="0">
                <a:solidFill>
                  <a:srgbClr val="BC3272"/>
                </a:solidFill>
                <a:latin typeface="Helvetica Neue" charset="0"/>
                <a:sym typeface="Helvetica Neue" charset="0"/>
              </a:defRPr>
            </a:lvl1pPr>
          </a:lstStyle>
          <a:p>
            <a:pPr>
              <a:defRPr/>
            </a:pPr>
            <a:fld id="{535E4A78-C9AE-4697-AA74-64B4ACD5BD92}" type="slidenum">
              <a:rPr lang="en-US"/>
              <a:pPr>
                <a:defRPr/>
              </a:pPr>
              <a:t>‹#›</a:t>
            </a:fld>
            <a:endParaRPr lang="en-US"/>
          </a:p>
        </p:txBody>
      </p:sp>
      <p:sp>
        <p:nvSpPr>
          <p:cNvPr id="64524"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217" r:id="rId1"/>
    <p:sldLayoutId id="2147491218" r:id="rId2"/>
    <p:sldLayoutId id="2147491219" r:id="rId3"/>
    <p:sldLayoutId id="2147491220" r:id="rId4"/>
    <p:sldLayoutId id="2147491221" r:id="rId5"/>
    <p:sldLayoutId id="2147491222" r:id="rId6"/>
    <p:sldLayoutId id="2147491223" r:id="rId7"/>
    <p:sldLayoutId id="2147491224" r:id="rId8"/>
    <p:sldLayoutId id="2147491225" r:id="rId9"/>
    <p:sldLayoutId id="2147491226" r:id="rId10"/>
    <p:sldLayoutId id="2147491227"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5170" name="Rectangle 1"/>
          <p:cNvSpPr>
            <a:spLocks/>
          </p:cNvSpPr>
          <p:nvPr/>
        </p:nvSpPr>
        <p:spPr bwMode="auto">
          <a:xfrm>
            <a:off x="266700" y="6515100"/>
            <a:ext cx="12471400" cy="2641600"/>
          </a:xfrm>
          <a:prstGeom prst="rect">
            <a:avLst/>
          </a:prstGeom>
          <a:solidFill>
            <a:srgbClr val="FEFFFE"/>
          </a:solidFill>
          <a:ln w="12700">
            <a:noFill/>
            <a:miter lim="800000"/>
            <a:headEnd/>
            <a:tailEnd/>
          </a:ln>
        </p:spPr>
        <p:txBody>
          <a:bodyPr lIns="0" tIns="0" rIns="0" bIns="0"/>
          <a:lstStyle/>
          <a:p>
            <a:pPr algn="ctr">
              <a:defRPr/>
            </a:pPr>
            <a:endParaRPr lang="ru-RU"/>
          </a:p>
        </p:txBody>
      </p:sp>
      <p:pic>
        <p:nvPicPr>
          <p:cNvPr id="65539"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5540"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75173"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75174"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75175"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75176"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5545" name="Group 16"/>
          <p:cNvGrpSpPr>
            <a:grpSpLocks/>
          </p:cNvGrpSpPr>
          <p:nvPr/>
        </p:nvGrpSpPr>
        <p:grpSpPr bwMode="auto">
          <a:xfrm>
            <a:off x="330200" y="279400"/>
            <a:ext cx="1358900" cy="192088"/>
            <a:chOff x="0" y="0"/>
            <a:chExt cx="856" cy="121"/>
          </a:xfrm>
        </p:grpSpPr>
        <p:sp>
          <p:nvSpPr>
            <p:cNvPr id="775180"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1"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2"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3"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4"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5"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775186"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6161"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tabLst>
                <a:tab pos="1066800" algn="l"/>
              </a:tabLst>
              <a:defRPr sz="2400" b="1" smtClean="0">
                <a:solidFill>
                  <a:srgbClr val="BC3272"/>
                </a:solidFill>
                <a:latin typeface="Helvetica Neue" charset="0"/>
                <a:sym typeface="Helvetica Neue" charset="0"/>
              </a:defRPr>
            </a:lvl1pPr>
          </a:lstStyle>
          <a:p>
            <a:pPr>
              <a:defRPr/>
            </a:pPr>
            <a:fld id="{2EED11B8-770D-4D7D-9B6B-90FD8A12B9C6}" type="slidenum">
              <a:rPr lang="en-US"/>
              <a:pPr>
                <a:defRPr/>
              </a:pPr>
              <a:t>‹#›</a:t>
            </a:fld>
            <a:endParaRPr lang="en-US"/>
          </a:p>
        </p:txBody>
      </p:sp>
      <p:sp>
        <p:nvSpPr>
          <p:cNvPr id="65547"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228" r:id="rId1"/>
    <p:sldLayoutId id="2147491229" r:id="rId2"/>
    <p:sldLayoutId id="2147491230" r:id="rId3"/>
    <p:sldLayoutId id="2147491231" r:id="rId4"/>
    <p:sldLayoutId id="2147491232" r:id="rId5"/>
    <p:sldLayoutId id="2147491233" r:id="rId6"/>
    <p:sldLayoutId id="2147491234" r:id="rId7"/>
    <p:sldLayoutId id="2147491235" r:id="rId8"/>
    <p:sldLayoutId id="2147491236" r:id="rId9"/>
    <p:sldLayoutId id="2147491237" r:id="rId10"/>
    <p:sldLayoutId id="2147491238"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7458" name="Rectangle 1"/>
          <p:cNvSpPr>
            <a:spLocks/>
          </p:cNvSpPr>
          <p:nvPr/>
        </p:nvSpPr>
        <p:spPr bwMode="auto">
          <a:xfrm>
            <a:off x="4546600" y="736600"/>
            <a:ext cx="8191500" cy="8420100"/>
          </a:xfrm>
          <a:prstGeom prst="rect">
            <a:avLst/>
          </a:prstGeom>
          <a:solidFill>
            <a:srgbClr val="BD2985"/>
          </a:solidFill>
          <a:ln w="12700">
            <a:noFill/>
            <a:miter lim="800000"/>
            <a:headEnd/>
            <a:tailEnd/>
          </a:ln>
        </p:spPr>
        <p:txBody>
          <a:bodyPr lIns="0" tIns="0" rIns="0" bIns="0"/>
          <a:lstStyle/>
          <a:p>
            <a:pPr defTabSz="1300163">
              <a:defRPr/>
            </a:pPr>
            <a:endParaRPr lang="ru-RU" sz="2600"/>
          </a:p>
        </p:txBody>
      </p:sp>
      <p:sp>
        <p:nvSpPr>
          <p:cNvPr id="787459" name="Line 2"/>
          <p:cNvSpPr>
            <a:spLocks noChangeShapeType="1"/>
          </p:cNvSpPr>
          <p:nvPr/>
        </p:nvSpPr>
        <p:spPr bwMode="auto">
          <a:xfrm flipH="1">
            <a:off x="44434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87460" name="Line 3"/>
          <p:cNvSpPr>
            <a:spLocks noChangeShapeType="1"/>
          </p:cNvSpPr>
          <p:nvPr/>
        </p:nvSpPr>
        <p:spPr bwMode="auto">
          <a:xfrm>
            <a:off x="177800" y="64135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6565" name="Picture 4"/>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6566" name="Picture 5"/>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87463" name="Line 6"/>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87464" name="Line 7"/>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87465" name="Line 8"/>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87466" name="Line 9"/>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6571" name="Group 17"/>
          <p:cNvGrpSpPr>
            <a:grpSpLocks/>
          </p:cNvGrpSpPr>
          <p:nvPr/>
        </p:nvGrpSpPr>
        <p:grpSpPr bwMode="auto">
          <a:xfrm>
            <a:off x="330200" y="279400"/>
            <a:ext cx="1358900" cy="192088"/>
            <a:chOff x="0" y="0"/>
            <a:chExt cx="856" cy="121"/>
          </a:xfrm>
        </p:grpSpPr>
        <p:sp>
          <p:nvSpPr>
            <p:cNvPr id="787472" name="Freeform 10"/>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3" name="Freeform 11"/>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4" name="Freeform 12"/>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5" name="Freeform 13"/>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6" name="Freeform 14"/>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7" name="Freeform 15"/>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87478" name="Freeform 16"/>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7186" name="Text Box 18"/>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25" tIns="45712" rIns="91425" bIns="45712" numCol="1" anchor="t" anchorCtr="0" compatLnSpc="1">
            <a:prstTxWarp prst="textNoShape">
              <a:avLst/>
            </a:prstTxWarp>
          </a:bodyPr>
          <a:lstStyle>
            <a:lvl1pPr algn="r">
              <a:defRPr sz="2400" b="1">
                <a:solidFill>
                  <a:srgbClr val="BC3272"/>
                </a:solidFill>
                <a:latin typeface="Helvetica Neue" charset="0"/>
                <a:sym typeface="Helvetica Neue" charset="0"/>
              </a:defRPr>
            </a:lvl1pPr>
          </a:lstStyle>
          <a:p>
            <a:fld id="{0863EAF2-EC58-438C-8EA2-86DE5E4B33A4}" type="slidenum">
              <a:rPr lang="en-US"/>
              <a:pPr/>
              <a:t>‹#›</a:t>
            </a:fld>
            <a:endParaRPr lang="en-US"/>
          </a:p>
        </p:txBody>
      </p:sp>
      <p:sp>
        <p:nvSpPr>
          <p:cNvPr id="66573" name="Rectangle 19"/>
          <p:cNvSpPr>
            <a:spLocks noGrp="1" noChangeArrowheads="1"/>
          </p:cNvSpPr>
          <p:nvPr>
            <p:ph type="title"/>
          </p:nvPr>
        </p:nvSpPr>
        <p:spPr bwMode="auto">
          <a:xfrm>
            <a:off x="4876800" y="1079500"/>
            <a:ext cx="7518400" cy="20320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66574" name="Rectangle 20"/>
          <p:cNvSpPr>
            <a:spLocks noGrp="1" noChangeArrowheads="1"/>
          </p:cNvSpPr>
          <p:nvPr>
            <p:ph type="body" idx="1"/>
          </p:nvPr>
        </p:nvSpPr>
        <p:spPr bwMode="auto">
          <a:xfrm>
            <a:off x="4876800" y="3302000"/>
            <a:ext cx="7518400" cy="5511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787471" name="Line 21"/>
          <p:cNvSpPr>
            <a:spLocks noChangeShapeType="1"/>
          </p:cNvSpPr>
          <p:nvPr/>
        </p:nvSpPr>
        <p:spPr bwMode="auto">
          <a:xfrm>
            <a:off x="177800" y="3530600"/>
            <a:ext cx="4265613"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1349" r:id="rId1"/>
    <p:sldLayoutId id="2147491350" r:id="rId2"/>
    <p:sldLayoutId id="2147491351" r:id="rId3"/>
    <p:sldLayoutId id="2147491352" r:id="rId4"/>
    <p:sldLayoutId id="2147491353" r:id="rId5"/>
    <p:sldLayoutId id="2147491354" r:id="rId6"/>
    <p:sldLayoutId id="2147491355" r:id="rId7"/>
    <p:sldLayoutId id="2147491356" r:id="rId8"/>
    <p:sldLayoutId id="2147491357" r:id="rId9"/>
    <p:sldLayoutId id="2147491358" r:id="rId10"/>
    <p:sldLayoutId id="2147491359"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129"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26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39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518"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1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100">
          <a:solidFill>
            <a:srgbClr val="FFFFFF"/>
          </a:solidFill>
          <a:latin typeface="+mn-lt"/>
          <a:ea typeface="+mn-ea"/>
          <a:cs typeface="+mn-cs"/>
          <a:sym typeface="Helvetica Neue Light" charset="0"/>
        </a:defRPr>
      </a:lvl5pPr>
      <a:lvl6pPr marL="457129" algn="l" rtl="0" fontAlgn="base">
        <a:spcBef>
          <a:spcPts val="2600"/>
        </a:spcBef>
        <a:spcAft>
          <a:spcPct val="0"/>
        </a:spcAft>
        <a:defRPr sz="2100">
          <a:solidFill>
            <a:srgbClr val="FFFFFF"/>
          </a:solidFill>
          <a:latin typeface="+mn-lt"/>
          <a:ea typeface="+mn-ea"/>
          <a:cs typeface="+mn-cs"/>
          <a:sym typeface="Helvetica Neue Light" charset="0"/>
        </a:defRPr>
      </a:lvl6pPr>
      <a:lvl7pPr marL="914260" algn="l" rtl="0" fontAlgn="base">
        <a:spcBef>
          <a:spcPts val="2600"/>
        </a:spcBef>
        <a:spcAft>
          <a:spcPct val="0"/>
        </a:spcAft>
        <a:defRPr sz="2100">
          <a:solidFill>
            <a:srgbClr val="FFFFFF"/>
          </a:solidFill>
          <a:latin typeface="+mn-lt"/>
          <a:ea typeface="+mn-ea"/>
          <a:cs typeface="+mn-cs"/>
          <a:sym typeface="Helvetica Neue Light" charset="0"/>
        </a:defRPr>
      </a:lvl7pPr>
      <a:lvl8pPr marL="1371390" algn="l" rtl="0" fontAlgn="base">
        <a:spcBef>
          <a:spcPts val="2600"/>
        </a:spcBef>
        <a:spcAft>
          <a:spcPct val="0"/>
        </a:spcAft>
        <a:defRPr sz="2100">
          <a:solidFill>
            <a:srgbClr val="FFFFFF"/>
          </a:solidFill>
          <a:latin typeface="+mn-lt"/>
          <a:ea typeface="+mn-ea"/>
          <a:cs typeface="+mn-cs"/>
          <a:sym typeface="Helvetica Neue Light" charset="0"/>
        </a:defRPr>
      </a:lvl8pPr>
      <a:lvl9pPr marL="1828518" algn="l" rtl="0" fontAlgn="base">
        <a:spcBef>
          <a:spcPts val="2600"/>
        </a:spcBef>
        <a:spcAft>
          <a:spcPct val="0"/>
        </a:spcAft>
        <a:defRPr sz="2100">
          <a:solidFill>
            <a:srgbClr val="FFFFFF"/>
          </a:solidFill>
          <a:latin typeface="+mn-lt"/>
          <a:ea typeface="+mn-ea"/>
          <a:cs typeface="+mn-cs"/>
          <a:sym typeface="Helvetica Neue Light" charset="0"/>
        </a:defRPr>
      </a:lvl9pPr>
    </p:bodyStyle>
    <p:otherStyle>
      <a:defPPr>
        <a:defRPr lang="ru-RU"/>
      </a:defPPr>
      <a:lvl1pPr marL="0" algn="l" defTabSz="914260" rtl="0" eaLnBrk="1" latinLnBrk="0" hangingPunct="1">
        <a:defRPr sz="1800" kern="1200">
          <a:solidFill>
            <a:schemeClr val="tx1"/>
          </a:solidFill>
          <a:latin typeface="+mn-lt"/>
          <a:ea typeface="+mn-ea"/>
          <a:cs typeface="+mn-cs"/>
        </a:defRPr>
      </a:lvl1pPr>
      <a:lvl2pPr marL="457129"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18"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8" algn="l" defTabSz="914260" rtl="0" eaLnBrk="1" latinLnBrk="0" hangingPunct="1">
        <a:defRPr sz="1800" kern="1200">
          <a:solidFill>
            <a:schemeClr val="tx1"/>
          </a:solidFill>
          <a:latin typeface="+mn-lt"/>
          <a:ea typeface="+mn-ea"/>
          <a:cs typeface="+mn-cs"/>
        </a:defRPr>
      </a:lvl7pPr>
      <a:lvl8pPr marL="3199909"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266700" y="736600"/>
            <a:ext cx="12471400" cy="5588000"/>
          </a:xfrm>
          <a:prstGeom prst="rect">
            <a:avLst/>
          </a:prstGeom>
          <a:solidFill>
            <a:srgbClr val="BE2987"/>
          </a:solidFill>
          <a:ln>
            <a:noFill/>
          </a:ln>
          <a:extLst>
            <a:ext uri="{91240B29-F687-4f45-9708-019B960494DF}"/>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defTabSz="1300326" fontAlgn="auto">
              <a:spcBef>
                <a:spcPts val="0"/>
              </a:spcBef>
              <a:spcAft>
                <a:spcPts val="0"/>
              </a:spcAft>
              <a:defRPr/>
            </a:pPr>
            <a:endParaRPr lang="ru-RU" smtClean="0"/>
          </a:p>
        </p:txBody>
      </p:sp>
      <p:sp>
        <p:nvSpPr>
          <p:cNvPr id="79974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758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758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9975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9975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9975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9975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7594" name="Group 16"/>
          <p:cNvGrpSpPr>
            <a:grpSpLocks/>
          </p:cNvGrpSpPr>
          <p:nvPr/>
        </p:nvGrpSpPr>
        <p:grpSpPr bwMode="auto">
          <a:xfrm>
            <a:off x="330200" y="279400"/>
            <a:ext cx="1358900" cy="192088"/>
            <a:chOff x="0" y="0"/>
            <a:chExt cx="856" cy="121"/>
          </a:xfrm>
        </p:grpSpPr>
        <p:sp>
          <p:nvSpPr>
            <p:cNvPr id="799758"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59"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60"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61"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62"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63"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99764"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67595" name="Rectangle 17"/>
          <p:cNvSpPr>
            <a:spLocks noGrp="1" noChangeArrowheads="1"/>
          </p:cNvSpPr>
          <p:nvPr>
            <p:ph type="title"/>
          </p:nvPr>
        </p:nvSpPr>
        <p:spPr bwMode="auto">
          <a:xfrm>
            <a:off x="609600" y="1079500"/>
            <a:ext cx="11785600" cy="4902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67596" name="Rectangle 18"/>
          <p:cNvSpPr>
            <a:spLocks noGrp="1" noChangeArrowheads="1"/>
          </p:cNvSpPr>
          <p:nvPr>
            <p:ph type="body" idx="1"/>
          </p:nvPr>
        </p:nvSpPr>
        <p:spPr bwMode="auto">
          <a:xfrm>
            <a:off x="609600" y="6845300"/>
            <a:ext cx="11785600" cy="1968500"/>
          </a:xfrm>
          <a:prstGeom prst="rect">
            <a:avLst/>
          </a:prstGeom>
          <a:noFill/>
          <a:ln w="12700">
            <a:noFill/>
            <a:miter lim="800000"/>
            <a:headEnd/>
            <a:tailEnd/>
          </a:ln>
        </p:spPr>
        <p:txBody>
          <a:bodyPr vert="horz" wrap="square" lIns="50791" tIns="50791" rIns="50791" bIns="50791"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043"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25" tIns="45712" rIns="91425" bIns="45712" numCol="1" anchor="t" anchorCtr="0" compatLnSpc="1">
            <a:prstTxWarp prst="textNoShape">
              <a:avLst/>
            </a:prstTxWarp>
          </a:bodyPr>
          <a:lstStyle>
            <a:lvl1pPr algn="r">
              <a:defRPr sz="2400" b="1">
                <a:solidFill>
                  <a:srgbClr val="BB2881"/>
                </a:solidFill>
                <a:latin typeface="Helvetica Neue" charset="0"/>
                <a:sym typeface="Helvetica Neue" charset="0"/>
              </a:defRPr>
            </a:lvl1pPr>
          </a:lstStyle>
          <a:p>
            <a:fld id="{CB924790-E190-48F1-9B82-3C1BF35D638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1360" r:id="rId1"/>
    <p:sldLayoutId id="2147491361" r:id="rId2"/>
    <p:sldLayoutId id="2147491362" r:id="rId3"/>
    <p:sldLayoutId id="2147491363" r:id="rId4"/>
    <p:sldLayoutId id="2147491364" r:id="rId5"/>
    <p:sldLayoutId id="2147491365" r:id="rId6"/>
    <p:sldLayoutId id="2147491366" r:id="rId7"/>
    <p:sldLayoutId id="2147491367" r:id="rId8"/>
    <p:sldLayoutId id="2147491368" r:id="rId9"/>
    <p:sldLayoutId id="2147491369" r:id="rId10"/>
    <p:sldLayoutId id="2147491370"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129"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26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39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518"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1313" indent="-341313"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1363" indent="-284163"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1413" indent="-227013"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598613" indent="-227013" algn="l" rtl="0" eaLnBrk="0" fontAlgn="base" hangingPunct="0">
        <a:spcBef>
          <a:spcPts val="2400"/>
        </a:spcBef>
        <a:spcAft>
          <a:spcPct val="0"/>
        </a:spcAft>
        <a:buChar char="–"/>
        <a:defRPr sz="2100">
          <a:solidFill>
            <a:schemeClr val="tx1"/>
          </a:solidFill>
          <a:latin typeface="+mn-lt"/>
          <a:ea typeface="+mn-ea"/>
          <a:cs typeface="+mn-cs"/>
          <a:sym typeface="Helvetica Neue Light" charset="0"/>
        </a:defRPr>
      </a:lvl4pPr>
      <a:lvl5pPr marL="2055813" indent="-227013" algn="l" rtl="0" eaLnBrk="0" fontAlgn="base" hangingPunct="0">
        <a:spcBef>
          <a:spcPts val="2400"/>
        </a:spcBef>
        <a:spcAft>
          <a:spcPct val="0"/>
        </a:spcAft>
        <a:buChar char="»"/>
        <a:defRPr sz="2100">
          <a:solidFill>
            <a:schemeClr val="tx1"/>
          </a:solidFill>
          <a:latin typeface="+mn-lt"/>
          <a:ea typeface="+mn-ea"/>
          <a:cs typeface="+mn-cs"/>
          <a:sym typeface="Helvetica Neue Light" charset="0"/>
        </a:defRPr>
      </a:lvl5pPr>
      <a:lvl6pPr marL="457129" algn="l" rtl="0" fontAlgn="base">
        <a:spcBef>
          <a:spcPts val="2399"/>
        </a:spcBef>
        <a:spcAft>
          <a:spcPct val="0"/>
        </a:spcAft>
        <a:defRPr sz="2100">
          <a:solidFill>
            <a:schemeClr val="tx1"/>
          </a:solidFill>
          <a:latin typeface="+mn-lt"/>
          <a:ea typeface="+mn-ea"/>
          <a:cs typeface="+mn-cs"/>
          <a:sym typeface="Helvetica Neue Light" charset="0"/>
        </a:defRPr>
      </a:lvl6pPr>
      <a:lvl7pPr marL="914260" algn="l" rtl="0" fontAlgn="base">
        <a:spcBef>
          <a:spcPts val="2399"/>
        </a:spcBef>
        <a:spcAft>
          <a:spcPct val="0"/>
        </a:spcAft>
        <a:defRPr sz="2100">
          <a:solidFill>
            <a:schemeClr val="tx1"/>
          </a:solidFill>
          <a:latin typeface="+mn-lt"/>
          <a:ea typeface="+mn-ea"/>
          <a:cs typeface="+mn-cs"/>
          <a:sym typeface="Helvetica Neue Light" charset="0"/>
        </a:defRPr>
      </a:lvl7pPr>
      <a:lvl8pPr marL="1371390" algn="l" rtl="0" fontAlgn="base">
        <a:spcBef>
          <a:spcPts val="2399"/>
        </a:spcBef>
        <a:spcAft>
          <a:spcPct val="0"/>
        </a:spcAft>
        <a:defRPr sz="2100">
          <a:solidFill>
            <a:schemeClr val="tx1"/>
          </a:solidFill>
          <a:latin typeface="+mn-lt"/>
          <a:ea typeface="+mn-ea"/>
          <a:cs typeface="+mn-cs"/>
          <a:sym typeface="Helvetica Neue Light" charset="0"/>
        </a:defRPr>
      </a:lvl8pPr>
      <a:lvl9pPr marL="1828518" algn="l" rtl="0" fontAlgn="base">
        <a:spcBef>
          <a:spcPts val="2399"/>
        </a:spcBef>
        <a:spcAft>
          <a:spcPct val="0"/>
        </a:spcAft>
        <a:defRPr sz="2100">
          <a:solidFill>
            <a:schemeClr val="tx1"/>
          </a:solidFill>
          <a:latin typeface="+mn-lt"/>
          <a:ea typeface="+mn-ea"/>
          <a:cs typeface="+mn-cs"/>
          <a:sym typeface="Helvetica Neue Light" charset="0"/>
        </a:defRPr>
      </a:lvl9pPr>
    </p:bodyStyle>
    <p:otherStyle>
      <a:defPPr>
        <a:defRPr lang="ru-RU"/>
      </a:defPPr>
      <a:lvl1pPr marL="0" algn="l" defTabSz="914260" rtl="0" eaLnBrk="1" latinLnBrk="0" hangingPunct="1">
        <a:defRPr sz="1800" kern="1200">
          <a:solidFill>
            <a:schemeClr val="tx1"/>
          </a:solidFill>
          <a:latin typeface="+mn-lt"/>
          <a:ea typeface="+mn-ea"/>
          <a:cs typeface="+mn-cs"/>
        </a:defRPr>
      </a:lvl1pPr>
      <a:lvl2pPr marL="457129"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18"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8" algn="l" defTabSz="914260" rtl="0" eaLnBrk="1" latinLnBrk="0" hangingPunct="1">
        <a:defRPr sz="1800" kern="1200">
          <a:solidFill>
            <a:schemeClr val="tx1"/>
          </a:solidFill>
          <a:latin typeface="+mn-lt"/>
          <a:ea typeface="+mn-ea"/>
          <a:cs typeface="+mn-cs"/>
        </a:defRPr>
      </a:lvl7pPr>
      <a:lvl8pPr marL="3199909"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2034" name="Rectangle 1"/>
          <p:cNvSpPr>
            <a:spLocks/>
          </p:cNvSpPr>
          <p:nvPr/>
        </p:nvSpPr>
        <p:spPr bwMode="auto">
          <a:xfrm>
            <a:off x="266700" y="736600"/>
            <a:ext cx="12471400" cy="55880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812035"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8612"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8613"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12038"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12039"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12040"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12041"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8618" name="Group 16"/>
          <p:cNvGrpSpPr>
            <a:grpSpLocks/>
          </p:cNvGrpSpPr>
          <p:nvPr/>
        </p:nvGrpSpPr>
        <p:grpSpPr bwMode="auto">
          <a:xfrm>
            <a:off x="330200" y="279400"/>
            <a:ext cx="1358900" cy="192088"/>
            <a:chOff x="0" y="0"/>
            <a:chExt cx="856" cy="121"/>
          </a:xfrm>
        </p:grpSpPr>
        <p:sp>
          <p:nvSpPr>
            <p:cNvPr id="812046"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47"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48"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49"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50"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51"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12052"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68619" name="Rectangle 17"/>
          <p:cNvSpPr>
            <a:spLocks noGrp="1" noChangeArrowheads="1"/>
          </p:cNvSpPr>
          <p:nvPr>
            <p:ph type="title"/>
          </p:nvPr>
        </p:nvSpPr>
        <p:spPr bwMode="auto">
          <a:xfrm>
            <a:off x="609600" y="1079500"/>
            <a:ext cx="11785600" cy="4902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
        <p:nvSpPr>
          <p:cNvPr id="68620" name="Rectangle 18"/>
          <p:cNvSpPr>
            <a:spLocks noGrp="1" noChangeArrowheads="1"/>
          </p:cNvSpPr>
          <p:nvPr>
            <p:ph type="body" idx="1"/>
          </p:nvPr>
        </p:nvSpPr>
        <p:spPr bwMode="auto">
          <a:xfrm>
            <a:off x="609600" y="6845300"/>
            <a:ext cx="11785600" cy="19685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
        <p:nvSpPr>
          <p:cNvPr id="1043"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B2881"/>
                </a:solidFill>
                <a:latin typeface="Helvetica Neue" charset="0"/>
                <a:sym typeface="Helvetica Neue" charset="0"/>
              </a:defRPr>
            </a:lvl1pPr>
          </a:lstStyle>
          <a:p>
            <a:pPr>
              <a:defRPr/>
            </a:pPr>
            <a:fld id="{F69D22ED-D044-44ED-A06B-B3671379FE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39" r:id="rId1"/>
    <p:sldLayoutId id="2147491240" r:id="rId2"/>
    <p:sldLayoutId id="2147491241" r:id="rId3"/>
    <p:sldLayoutId id="2147491242" r:id="rId4"/>
    <p:sldLayoutId id="2147491243" r:id="rId5"/>
    <p:sldLayoutId id="2147491244" r:id="rId6"/>
    <p:sldLayoutId id="2147491245" r:id="rId7"/>
    <p:sldLayoutId id="2147491246" r:id="rId8"/>
    <p:sldLayoutId id="2147491247" r:id="rId9"/>
    <p:sldLayoutId id="2147491248" r:id="rId10"/>
    <p:sldLayoutId id="2147491249"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4322"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824323"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69636"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69637"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24326"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24327"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24328"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24329"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69642" name="Group 16"/>
          <p:cNvGrpSpPr>
            <a:grpSpLocks/>
          </p:cNvGrpSpPr>
          <p:nvPr/>
        </p:nvGrpSpPr>
        <p:grpSpPr bwMode="auto">
          <a:xfrm>
            <a:off x="330200" y="279400"/>
            <a:ext cx="1358900" cy="192088"/>
            <a:chOff x="0" y="0"/>
            <a:chExt cx="856" cy="121"/>
          </a:xfrm>
        </p:grpSpPr>
        <p:sp>
          <p:nvSpPr>
            <p:cNvPr id="824333"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4"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5"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6"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7"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8"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24339"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FC1C729A-4234-44B8-9FAC-DAD089509EBC}" type="slidenum">
              <a:rPr lang="en-US"/>
              <a:pPr>
                <a:defRPr/>
              </a:pPr>
              <a:t>‹#›</a:t>
            </a:fld>
            <a:endParaRPr lang="en-US"/>
          </a:p>
        </p:txBody>
      </p:sp>
      <p:sp>
        <p:nvSpPr>
          <p:cNvPr id="69644"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250" r:id="rId1"/>
    <p:sldLayoutId id="2147491251" r:id="rId2"/>
    <p:sldLayoutId id="2147491252" r:id="rId3"/>
    <p:sldLayoutId id="2147491253" r:id="rId4"/>
    <p:sldLayoutId id="2147491254" r:id="rId5"/>
    <p:sldLayoutId id="2147491255" r:id="rId6"/>
    <p:sldLayoutId id="2147491256" r:id="rId7"/>
    <p:sldLayoutId id="2147491257" r:id="rId8"/>
    <p:sldLayoutId id="2147491258" r:id="rId9"/>
    <p:sldLayoutId id="2147491259" r:id="rId10"/>
    <p:sldLayoutId id="2147491260"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6610"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7065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066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3661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3661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3661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3661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0665" name="Group 15"/>
          <p:cNvGrpSpPr>
            <a:grpSpLocks/>
          </p:cNvGrpSpPr>
          <p:nvPr/>
        </p:nvGrpSpPr>
        <p:grpSpPr bwMode="auto">
          <a:xfrm>
            <a:off x="330200" y="279400"/>
            <a:ext cx="1358900" cy="192088"/>
            <a:chOff x="0" y="0"/>
            <a:chExt cx="856" cy="121"/>
          </a:xfrm>
        </p:grpSpPr>
        <p:sp>
          <p:nvSpPr>
            <p:cNvPr id="836623"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4"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5"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6"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7"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8"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36629"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0B41A6F9-32CE-471D-BC8D-70FD99F70934}" type="slidenum">
              <a:rPr lang="en-US"/>
              <a:pPr>
                <a:defRPr/>
              </a:pPr>
              <a:t>‹#›</a:t>
            </a:fld>
            <a:endParaRPr lang="en-US"/>
          </a:p>
        </p:txBody>
      </p:sp>
      <p:sp>
        <p:nvSpPr>
          <p:cNvPr id="836619"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36620"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36621"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0670"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261" r:id="rId1"/>
    <p:sldLayoutId id="2147491262" r:id="rId2"/>
    <p:sldLayoutId id="2147491263" r:id="rId3"/>
    <p:sldLayoutId id="2147491264" r:id="rId4"/>
    <p:sldLayoutId id="2147491265" r:id="rId5"/>
    <p:sldLayoutId id="2147491266" r:id="rId6"/>
    <p:sldLayoutId id="2147491267" r:id="rId7"/>
    <p:sldLayoutId id="2147491268" r:id="rId8"/>
    <p:sldLayoutId id="2147491269" r:id="rId9"/>
    <p:sldLayoutId id="2147491270" r:id="rId10"/>
    <p:sldLayoutId id="2147491271"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p:cNvSpPr>
          <p:nvPr/>
        </p:nvSpPr>
        <p:spPr bwMode="auto">
          <a:xfrm>
            <a:off x="266700" y="6515100"/>
            <a:ext cx="12471400" cy="2641600"/>
          </a:xfrm>
          <a:prstGeom prst="rect">
            <a:avLst/>
          </a:prstGeom>
          <a:solidFill>
            <a:srgbClr val="BD2883"/>
          </a:solidFill>
          <a:ln w="12700">
            <a:noFill/>
            <a:miter lim="800000"/>
            <a:headEnd/>
            <a:tailEnd/>
          </a:ln>
        </p:spPr>
        <p:txBody>
          <a:bodyPr lIns="0" tIns="0" rIns="0" bIns="0"/>
          <a:lstStyle/>
          <a:p>
            <a:pPr algn="ctr">
              <a:defRPr/>
            </a:pPr>
            <a:endParaRPr lang="ru-RU"/>
          </a:p>
        </p:txBody>
      </p:sp>
      <p:sp>
        <p:nvSpPr>
          <p:cNvPr id="74755" name="Line 2"/>
          <p:cNvSpPr>
            <a:spLocks noChangeShapeType="1"/>
          </p:cNvSpPr>
          <p:nvPr/>
        </p:nvSpPr>
        <p:spPr bwMode="auto">
          <a:xfrm>
            <a:off x="8566150" y="3498850"/>
            <a:ext cx="426085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56" name="Line 3"/>
          <p:cNvSpPr>
            <a:spLocks noChangeShapeType="1"/>
          </p:cNvSpPr>
          <p:nvPr/>
        </p:nvSpPr>
        <p:spPr bwMode="auto">
          <a:xfrm flipH="1">
            <a:off x="2525713" y="688975"/>
            <a:ext cx="0" cy="57150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57" name="Line 4"/>
          <p:cNvSpPr>
            <a:spLocks noChangeShapeType="1"/>
          </p:cNvSpPr>
          <p:nvPr/>
        </p:nvSpPr>
        <p:spPr bwMode="auto">
          <a:xfrm flipH="1">
            <a:off x="8558213" y="688975"/>
            <a:ext cx="0" cy="571500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7174" name="Picture 5"/>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175" name="Picture 6"/>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74760" name="Line 7"/>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61" name="Line 8"/>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62" name="Line 9"/>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63" name="Line 10"/>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180" name="Group 18"/>
          <p:cNvGrpSpPr>
            <a:grpSpLocks/>
          </p:cNvGrpSpPr>
          <p:nvPr/>
        </p:nvGrpSpPr>
        <p:grpSpPr bwMode="auto">
          <a:xfrm>
            <a:off x="330200" y="279400"/>
            <a:ext cx="1358900" cy="192088"/>
            <a:chOff x="0" y="0"/>
            <a:chExt cx="856" cy="121"/>
          </a:xfrm>
        </p:grpSpPr>
        <p:sp>
          <p:nvSpPr>
            <p:cNvPr id="74768" name="Freeform 11"/>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69" name="Freeform 12"/>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70" name="Freeform 13"/>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71" name="Freeform 14"/>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72" name="Freeform 15"/>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73" name="Freeform 16"/>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74774" name="Freeform 17"/>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0259" name="Text Box 19"/>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47246102-E952-4663-A256-7DC7D8705FD8}" type="slidenum">
              <a:rPr lang="en-US"/>
              <a:pPr>
                <a:defRPr/>
              </a:pPr>
              <a:t>‹#›</a:t>
            </a:fld>
            <a:endParaRPr lang="en-US"/>
          </a:p>
        </p:txBody>
      </p:sp>
      <p:sp>
        <p:nvSpPr>
          <p:cNvPr id="74766" name="Line 20"/>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183" name="Rectangle 21"/>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601" r:id="rId1"/>
    <p:sldLayoutId id="2147490602" r:id="rId2"/>
    <p:sldLayoutId id="2147490603" r:id="rId3"/>
    <p:sldLayoutId id="2147490604" r:id="rId4"/>
    <p:sldLayoutId id="2147490605" r:id="rId5"/>
    <p:sldLayoutId id="2147490606" r:id="rId6"/>
    <p:sldLayoutId id="2147490607" r:id="rId7"/>
    <p:sldLayoutId id="2147490608" r:id="rId8"/>
    <p:sldLayoutId id="2147490609" r:id="rId9"/>
    <p:sldLayoutId id="2147490610" r:id="rId10"/>
    <p:sldLayoutId id="2147490611"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707070"/>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707070"/>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707070"/>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707070"/>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707070"/>
          </a:solidFill>
          <a:latin typeface="+mn-lt"/>
          <a:ea typeface="+mn-ea"/>
          <a:cs typeface="+mn-cs"/>
          <a:sym typeface="Helvetica Neue Light" charset="0"/>
        </a:defRPr>
      </a:lvl5pPr>
      <a:lvl6pPr marL="457200" algn="l" rtl="0" fontAlgn="base">
        <a:spcBef>
          <a:spcPts val="2600"/>
        </a:spcBef>
        <a:spcAft>
          <a:spcPct val="0"/>
        </a:spcAft>
        <a:defRPr sz="2200">
          <a:solidFill>
            <a:srgbClr val="707070"/>
          </a:solidFill>
          <a:latin typeface="+mn-lt"/>
          <a:ea typeface="+mn-ea"/>
          <a:cs typeface="+mn-cs"/>
          <a:sym typeface="Helvetica Neue Light" charset="0"/>
        </a:defRPr>
      </a:lvl6pPr>
      <a:lvl7pPr marL="914400" algn="l" rtl="0" fontAlgn="base">
        <a:spcBef>
          <a:spcPts val="2600"/>
        </a:spcBef>
        <a:spcAft>
          <a:spcPct val="0"/>
        </a:spcAft>
        <a:defRPr sz="2200">
          <a:solidFill>
            <a:srgbClr val="707070"/>
          </a:solidFill>
          <a:latin typeface="+mn-lt"/>
          <a:ea typeface="+mn-ea"/>
          <a:cs typeface="+mn-cs"/>
          <a:sym typeface="Helvetica Neue Light" charset="0"/>
        </a:defRPr>
      </a:lvl7pPr>
      <a:lvl8pPr marL="1371600" algn="l" rtl="0" fontAlgn="base">
        <a:spcBef>
          <a:spcPts val="2600"/>
        </a:spcBef>
        <a:spcAft>
          <a:spcPct val="0"/>
        </a:spcAft>
        <a:defRPr sz="2200">
          <a:solidFill>
            <a:srgbClr val="707070"/>
          </a:solidFill>
          <a:latin typeface="+mn-lt"/>
          <a:ea typeface="+mn-ea"/>
          <a:cs typeface="+mn-cs"/>
          <a:sym typeface="Helvetica Neue Light" charset="0"/>
        </a:defRPr>
      </a:lvl8pPr>
      <a:lvl9pPr marL="1828800" algn="l" rtl="0" fontAlgn="base">
        <a:spcBef>
          <a:spcPts val="2600"/>
        </a:spcBef>
        <a:spcAft>
          <a:spcPct val="0"/>
        </a:spcAft>
        <a:defRPr sz="2200">
          <a:solidFill>
            <a:srgbClr val="707070"/>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8898"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7168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168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4890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4890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4890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4890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1689" name="Group 15"/>
          <p:cNvGrpSpPr>
            <a:grpSpLocks/>
          </p:cNvGrpSpPr>
          <p:nvPr/>
        </p:nvGrpSpPr>
        <p:grpSpPr bwMode="auto">
          <a:xfrm>
            <a:off x="330200" y="279400"/>
            <a:ext cx="1358900" cy="192088"/>
            <a:chOff x="0" y="0"/>
            <a:chExt cx="856" cy="121"/>
          </a:xfrm>
        </p:grpSpPr>
        <p:sp>
          <p:nvSpPr>
            <p:cNvPr id="848911"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2"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3"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4"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5"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6"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48917"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DB4D0845-1747-4685-B1ED-C7549BE22418}" type="slidenum">
              <a:rPr lang="en-US"/>
              <a:pPr>
                <a:defRPr/>
              </a:pPr>
              <a:t>‹#›</a:t>
            </a:fld>
            <a:endParaRPr lang="en-US"/>
          </a:p>
        </p:txBody>
      </p:sp>
      <p:sp>
        <p:nvSpPr>
          <p:cNvPr id="848907"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48908"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48909"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1694"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272" r:id="rId1"/>
    <p:sldLayoutId id="2147491273" r:id="rId2"/>
    <p:sldLayoutId id="2147491274" r:id="rId3"/>
    <p:sldLayoutId id="2147491275" r:id="rId4"/>
    <p:sldLayoutId id="2147491276" r:id="rId5"/>
    <p:sldLayoutId id="2147491277" r:id="rId6"/>
    <p:sldLayoutId id="2147491278" r:id="rId7"/>
    <p:sldLayoutId id="2147491279" r:id="rId8"/>
    <p:sldLayoutId id="2147491280" r:id="rId9"/>
    <p:sldLayoutId id="2147491281" r:id="rId10"/>
    <p:sldLayoutId id="2147491282"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1186"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861187"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72708"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2709"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61190"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61191"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61192"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61193"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2714" name="Group 16"/>
          <p:cNvGrpSpPr>
            <a:grpSpLocks/>
          </p:cNvGrpSpPr>
          <p:nvPr/>
        </p:nvGrpSpPr>
        <p:grpSpPr bwMode="auto">
          <a:xfrm>
            <a:off x="330200" y="279400"/>
            <a:ext cx="1358900" cy="192088"/>
            <a:chOff x="0" y="0"/>
            <a:chExt cx="856" cy="121"/>
          </a:xfrm>
        </p:grpSpPr>
        <p:sp>
          <p:nvSpPr>
            <p:cNvPr id="861197"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198"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199"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200"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201"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202"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61203"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2953355E-1E89-4A8C-87BC-741A411594D6}" type="slidenum">
              <a:rPr lang="en-US"/>
              <a:pPr>
                <a:defRPr/>
              </a:pPr>
              <a:t>‹#›</a:t>
            </a:fld>
            <a:endParaRPr lang="en-US"/>
          </a:p>
        </p:txBody>
      </p:sp>
      <p:sp>
        <p:nvSpPr>
          <p:cNvPr id="72716"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283" r:id="rId1"/>
    <p:sldLayoutId id="2147491284" r:id="rId2"/>
    <p:sldLayoutId id="2147491285" r:id="rId3"/>
    <p:sldLayoutId id="2147491286" r:id="rId4"/>
    <p:sldLayoutId id="2147491287" r:id="rId5"/>
    <p:sldLayoutId id="2147491288" r:id="rId6"/>
    <p:sldLayoutId id="2147491289" r:id="rId7"/>
    <p:sldLayoutId id="2147491290" r:id="rId8"/>
    <p:sldLayoutId id="2147491291" r:id="rId9"/>
    <p:sldLayoutId id="2147491292" r:id="rId10"/>
    <p:sldLayoutId id="2147491293"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3474"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73731"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3732"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73477"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3478"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3479"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3480"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3737" name="Group 15"/>
          <p:cNvGrpSpPr>
            <a:grpSpLocks/>
          </p:cNvGrpSpPr>
          <p:nvPr/>
        </p:nvGrpSpPr>
        <p:grpSpPr bwMode="auto">
          <a:xfrm>
            <a:off x="330200" y="279400"/>
            <a:ext cx="1358900" cy="192088"/>
            <a:chOff x="0" y="0"/>
            <a:chExt cx="856" cy="121"/>
          </a:xfrm>
        </p:grpSpPr>
        <p:sp>
          <p:nvSpPr>
            <p:cNvPr id="873487"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88"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89"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90"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91"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92"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3493"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9997E69-3753-499D-B318-C35BF3CE196D}" type="slidenum">
              <a:rPr lang="en-US"/>
              <a:pPr>
                <a:defRPr/>
              </a:pPr>
              <a:t>‹#›</a:t>
            </a:fld>
            <a:endParaRPr lang="en-US"/>
          </a:p>
        </p:txBody>
      </p:sp>
      <p:sp>
        <p:nvSpPr>
          <p:cNvPr id="873483"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3484"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3485"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3742"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294" r:id="rId1"/>
    <p:sldLayoutId id="2147491295" r:id="rId2"/>
    <p:sldLayoutId id="2147491296" r:id="rId3"/>
    <p:sldLayoutId id="2147491297" r:id="rId4"/>
    <p:sldLayoutId id="2147491298" r:id="rId5"/>
    <p:sldLayoutId id="2147491299" r:id="rId6"/>
    <p:sldLayoutId id="2147491300" r:id="rId7"/>
    <p:sldLayoutId id="2147491301" r:id="rId8"/>
    <p:sldLayoutId id="2147491302" r:id="rId9"/>
    <p:sldLayoutId id="2147491303" r:id="rId10"/>
    <p:sldLayoutId id="2147491304"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5762" name="Rectangle 1"/>
          <p:cNvSpPr>
            <a:spLocks/>
          </p:cNvSpPr>
          <p:nvPr/>
        </p:nvSpPr>
        <p:spPr bwMode="auto">
          <a:xfrm>
            <a:off x="8648700" y="736600"/>
            <a:ext cx="4089400" cy="8420100"/>
          </a:xfrm>
          <a:prstGeom prst="rect">
            <a:avLst/>
          </a:prstGeom>
          <a:solidFill>
            <a:srgbClr val="BF2985"/>
          </a:solidFill>
          <a:ln w="12700">
            <a:noFill/>
            <a:miter lim="800000"/>
            <a:headEnd/>
            <a:tailEnd/>
          </a:ln>
        </p:spPr>
        <p:txBody>
          <a:bodyPr lIns="0" tIns="0" rIns="0" bIns="0"/>
          <a:lstStyle/>
          <a:p>
            <a:pPr algn="ctr">
              <a:defRPr/>
            </a:pPr>
            <a:endParaRPr lang="ru-RU"/>
          </a:p>
        </p:txBody>
      </p:sp>
      <p:pic>
        <p:nvPicPr>
          <p:cNvPr id="74755"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4756"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85765"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85766"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85767"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85768"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4761" name="Group 15"/>
          <p:cNvGrpSpPr>
            <a:grpSpLocks/>
          </p:cNvGrpSpPr>
          <p:nvPr/>
        </p:nvGrpSpPr>
        <p:grpSpPr bwMode="auto">
          <a:xfrm>
            <a:off x="330200" y="279400"/>
            <a:ext cx="1358900" cy="192088"/>
            <a:chOff x="0" y="0"/>
            <a:chExt cx="856" cy="121"/>
          </a:xfrm>
        </p:grpSpPr>
        <p:sp>
          <p:nvSpPr>
            <p:cNvPr id="885775"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76"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77"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78"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79"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80"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85781"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3328"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9EC12DBA-A5EE-425A-AC33-26C91DBF8697}" type="slidenum">
              <a:rPr lang="en-US"/>
              <a:pPr>
                <a:defRPr/>
              </a:pPr>
              <a:t>‹#›</a:t>
            </a:fld>
            <a:endParaRPr lang="en-US"/>
          </a:p>
        </p:txBody>
      </p:sp>
      <p:sp>
        <p:nvSpPr>
          <p:cNvPr id="885771"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85772"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85773"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4766"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305" r:id="rId1"/>
    <p:sldLayoutId id="2147491306" r:id="rId2"/>
    <p:sldLayoutId id="2147491307" r:id="rId3"/>
    <p:sldLayoutId id="2147491308" r:id="rId4"/>
    <p:sldLayoutId id="2147491309" r:id="rId5"/>
    <p:sldLayoutId id="2147491310" r:id="rId6"/>
    <p:sldLayoutId id="2147491311" r:id="rId7"/>
    <p:sldLayoutId id="2147491312" r:id="rId8"/>
    <p:sldLayoutId id="2147491313" r:id="rId9"/>
    <p:sldLayoutId id="2147491314" r:id="rId10"/>
    <p:sldLayoutId id="2147491315"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p:cNvSpPr>
          <p:nvPr/>
        </p:nvSpPr>
        <p:spPr bwMode="auto">
          <a:xfrm>
            <a:off x="266700" y="2946400"/>
            <a:ext cx="12471400" cy="6210300"/>
          </a:xfrm>
          <a:prstGeom prst="rect">
            <a:avLst/>
          </a:prstGeom>
          <a:solidFill>
            <a:srgbClr val="B62786"/>
          </a:solidFill>
          <a:ln>
            <a:noFill/>
          </a:ln>
          <a:extLst>
            <a:ext uri="{91240B29-F687-4f45-9708-019B960494DF}"/>
          </a:extLst>
        </p:spPr>
        <p:txBody>
          <a:bodyPr lIns="0" tIns="0" rIns="0" bIns="0"/>
          <a:lstStyle>
            <a:lvl1pPr>
              <a:defRPr sz="2800">
                <a:solidFill>
                  <a:srgbClr val="7F7F7F"/>
                </a:solidFill>
                <a:latin typeface="Helvetica Neue Light" charset="0"/>
                <a:ea typeface="ヒラギノ角ゴ ProN W3" charset="-128"/>
                <a:sym typeface="Helvetica Neue Light" charset="0"/>
              </a:defRPr>
            </a:lvl1pPr>
            <a:lvl2pPr marL="742950" indent="-285750">
              <a:defRPr sz="2800">
                <a:solidFill>
                  <a:srgbClr val="7F7F7F"/>
                </a:solidFill>
                <a:latin typeface="Helvetica Neue Light" charset="0"/>
                <a:ea typeface="ヒラギノ角ゴ ProN W3" charset="-128"/>
                <a:sym typeface="Helvetica Neue Light" charset="0"/>
              </a:defRPr>
            </a:lvl2pPr>
            <a:lvl3pPr marL="1143000" indent="-228600">
              <a:defRPr sz="2800">
                <a:solidFill>
                  <a:srgbClr val="7F7F7F"/>
                </a:solidFill>
                <a:latin typeface="Helvetica Neue Light" charset="0"/>
                <a:ea typeface="ヒラギノ角ゴ ProN W3" charset="-128"/>
                <a:sym typeface="Helvetica Neue Light" charset="0"/>
              </a:defRPr>
            </a:lvl3pPr>
            <a:lvl4pPr marL="1600200" indent="-228600">
              <a:defRPr sz="2800">
                <a:solidFill>
                  <a:srgbClr val="7F7F7F"/>
                </a:solidFill>
                <a:latin typeface="Helvetica Neue Light" charset="0"/>
                <a:ea typeface="ヒラギノ角ゴ ProN W3" charset="-128"/>
                <a:sym typeface="Helvetica Neue Light" charset="0"/>
              </a:defRPr>
            </a:lvl4pPr>
            <a:lvl5pPr marL="2057400" indent="-228600">
              <a:defRPr sz="2800">
                <a:solidFill>
                  <a:srgbClr val="7F7F7F"/>
                </a:solidFill>
                <a:latin typeface="Helvetica Neue Light" charset="0"/>
                <a:ea typeface="ヒラギノ角ゴ ProN W3" charset="-128"/>
                <a:sym typeface="Helvetica Neue Light" charset="0"/>
              </a:defRPr>
            </a:lvl5pPr>
            <a:lvl6pPr marL="2514600" indent="-228600" eaLnBrk="0" fontAlgn="base" hangingPunct="0">
              <a:spcBef>
                <a:spcPct val="0"/>
              </a:spcBef>
              <a:spcAft>
                <a:spcPct val="0"/>
              </a:spcAft>
              <a:defRPr sz="2800">
                <a:solidFill>
                  <a:srgbClr val="7F7F7F"/>
                </a:solidFill>
                <a:latin typeface="Helvetica Neue Light" charset="0"/>
                <a:ea typeface="ヒラギノ角ゴ ProN W3" charset="-128"/>
                <a:sym typeface="Helvetica Neue Light" charset="0"/>
              </a:defRPr>
            </a:lvl6pPr>
            <a:lvl7pPr marL="2971800" indent="-228600" eaLnBrk="0" fontAlgn="base" hangingPunct="0">
              <a:spcBef>
                <a:spcPct val="0"/>
              </a:spcBef>
              <a:spcAft>
                <a:spcPct val="0"/>
              </a:spcAft>
              <a:defRPr sz="2800">
                <a:solidFill>
                  <a:srgbClr val="7F7F7F"/>
                </a:solidFill>
                <a:latin typeface="Helvetica Neue Light" charset="0"/>
                <a:ea typeface="ヒラギノ角ゴ ProN W3" charset="-128"/>
                <a:sym typeface="Helvetica Neue Light" charset="0"/>
              </a:defRPr>
            </a:lvl7pPr>
            <a:lvl8pPr marL="3429000" indent="-228600" eaLnBrk="0" fontAlgn="base" hangingPunct="0">
              <a:spcBef>
                <a:spcPct val="0"/>
              </a:spcBef>
              <a:spcAft>
                <a:spcPct val="0"/>
              </a:spcAft>
              <a:defRPr sz="2800">
                <a:solidFill>
                  <a:srgbClr val="7F7F7F"/>
                </a:solidFill>
                <a:latin typeface="Helvetica Neue Light" charset="0"/>
                <a:ea typeface="ヒラギノ角ゴ ProN W3" charset="-128"/>
                <a:sym typeface="Helvetica Neue Light" charset="0"/>
              </a:defRPr>
            </a:lvl8pPr>
            <a:lvl9pPr marL="3886200" indent="-228600" eaLnBrk="0" fontAlgn="base" hangingPunct="0">
              <a:spcBef>
                <a:spcPct val="0"/>
              </a:spcBef>
              <a:spcAft>
                <a:spcPct val="0"/>
              </a:spcAft>
              <a:defRPr sz="2800">
                <a:solidFill>
                  <a:srgbClr val="7F7F7F"/>
                </a:solidFill>
                <a:latin typeface="Helvetica Neue Light" charset="0"/>
                <a:ea typeface="ヒラギノ角ゴ ProN W3" charset="-128"/>
                <a:sym typeface="Helvetica Neue Light" charset="0"/>
              </a:defRPr>
            </a:lvl9pPr>
          </a:lstStyle>
          <a:p>
            <a:pPr algn="ctr">
              <a:defRPr/>
            </a:pPr>
            <a:endParaRPr lang="ru-RU" altLang="ru-RU" smtClean="0"/>
          </a:p>
        </p:txBody>
      </p:sp>
      <p:pic>
        <p:nvPicPr>
          <p:cNvPr id="75779"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5780"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98053"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98054"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98055"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98056"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98057" name="Line 8"/>
          <p:cNvSpPr>
            <a:spLocks noChangeShapeType="1"/>
          </p:cNvSpPr>
          <p:nvPr/>
        </p:nvSpPr>
        <p:spPr bwMode="auto">
          <a:xfrm>
            <a:off x="177800" y="2854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5786" name="Group 16"/>
          <p:cNvGrpSpPr>
            <a:grpSpLocks/>
          </p:cNvGrpSpPr>
          <p:nvPr/>
        </p:nvGrpSpPr>
        <p:grpSpPr bwMode="auto">
          <a:xfrm>
            <a:off x="330200" y="279400"/>
            <a:ext cx="1358900" cy="192088"/>
            <a:chOff x="0" y="0"/>
            <a:chExt cx="856" cy="121"/>
          </a:xfrm>
        </p:grpSpPr>
        <p:sp>
          <p:nvSpPr>
            <p:cNvPr id="89806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9806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4353"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E50FBAE1-3320-4238-9D26-963ACFC3E18A}" type="slidenum">
              <a:rPr lang="en-US"/>
              <a:pPr>
                <a:defRPr/>
              </a:pPr>
              <a:t>‹#›</a:t>
            </a:fld>
            <a:endParaRPr lang="en-US"/>
          </a:p>
        </p:txBody>
      </p:sp>
      <p:sp>
        <p:nvSpPr>
          <p:cNvPr id="75788" name="Rectangle 18"/>
          <p:cNvSpPr>
            <a:spLocks noGrp="1" noChangeArrowheads="1"/>
          </p:cNvSpPr>
          <p:nvPr>
            <p:ph type="title"/>
          </p:nvPr>
        </p:nvSpPr>
        <p:spPr bwMode="auto">
          <a:xfrm>
            <a:off x="609600" y="3289300"/>
            <a:ext cx="11785600" cy="55118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1316" r:id="rId1"/>
    <p:sldLayoutId id="2147491317" r:id="rId2"/>
    <p:sldLayoutId id="2147491318" r:id="rId3"/>
    <p:sldLayoutId id="2147491319" r:id="rId4"/>
    <p:sldLayoutId id="2147491320" r:id="rId5"/>
    <p:sldLayoutId id="2147491321" r:id="rId6"/>
    <p:sldLayoutId id="2147491322" r:id="rId7"/>
    <p:sldLayoutId id="2147491323" r:id="rId8"/>
    <p:sldLayoutId id="2147491324" r:id="rId9"/>
    <p:sldLayoutId id="2147491325" r:id="rId10"/>
    <p:sldLayoutId id="2147491326" r:id="rId11"/>
  </p:sldLayoutIdLst>
  <p:transition/>
  <p:hf hdr="0" ftr="0" dt="0"/>
  <p:txStyles>
    <p:titleStyle>
      <a:lvl1pPr algn="l"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rgbClr val="FFFFFF"/>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rgbClr val="FFFFFF"/>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rgbClr val="FFFFFF"/>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rgbClr val="FFFFFF"/>
          </a:solidFill>
          <a:latin typeface="+mn-lt"/>
          <a:ea typeface="+mn-ea"/>
          <a:cs typeface="+mn-cs"/>
          <a:sym typeface="Helvetica Neue Light" charset="0"/>
        </a:defRPr>
      </a:lvl5pPr>
      <a:lvl6pPr marL="457200" algn="l" rtl="0" fontAlgn="base">
        <a:spcBef>
          <a:spcPts val="2600"/>
        </a:spcBef>
        <a:spcAft>
          <a:spcPct val="0"/>
        </a:spcAft>
        <a:defRPr sz="2200">
          <a:solidFill>
            <a:srgbClr val="FFFFFF"/>
          </a:solidFill>
          <a:latin typeface="+mn-lt"/>
          <a:ea typeface="+mn-ea"/>
          <a:cs typeface="+mn-cs"/>
          <a:sym typeface="Helvetica Neue Light" charset="0"/>
        </a:defRPr>
      </a:lvl6pPr>
      <a:lvl7pPr marL="914400" algn="l" rtl="0" fontAlgn="base">
        <a:spcBef>
          <a:spcPts val="2600"/>
        </a:spcBef>
        <a:spcAft>
          <a:spcPct val="0"/>
        </a:spcAft>
        <a:defRPr sz="2200">
          <a:solidFill>
            <a:srgbClr val="FFFFFF"/>
          </a:solidFill>
          <a:latin typeface="+mn-lt"/>
          <a:ea typeface="+mn-ea"/>
          <a:cs typeface="+mn-cs"/>
          <a:sym typeface="Helvetica Neue Light" charset="0"/>
        </a:defRPr>
      </a:lvl7pPr>
      <a:lvl8pPr marL="1371600" algn="l" rtl="0" fontAlgn="base">
        <a:spcBef>
          <a:spcPts val="2600"/>
        </a:spcBef>
        <a:spcAft>
          <a:spcPct val="0"/>
        </a:spcAft>
        <a:defRPr sz="2200">
          <a:solidFill>
            <a:srgbClr val="FFFFFF"/>
          </a:solidFill>
          <a:latin typeface="+mn-lt"/>
          <a:ea typeface="+mn-ea"/>
          <a:cs typeface="+mn-cs"/>
          <a:sym typeface="Helvetica Neue Light" charset="0"/>
        </a:defRPr>
      </a:lvl8pPr>
      <a:lvl9pPr marL="1828800" algn="l" rtl="0" fontAlgn="base">
        <a:spcBef>
          <a:spcPts val="2600"/>
        </a:spcBef>
        <a:spcAft>
          <a:spcPct val="0"/>
        </a:spcAft>
        <a:defRPr sz="2200">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
          <p:cNvSpPr>
            <a:spLocks/>
          </p:cNvSpPr>
          <p:nvPr/>
        </p:nvSpPr>
        <p:spPr bwMode="auto">
          <a:xfrm>
            <a:off x="8648700" y="736600"/>
            <a:ext cx="4089400" cy="8420100"/>
          </a:xfrm>
          <a:prstGeom prst="rect">
            <a:avLst/>
          </a:prstGeom>
          <a:solidFill>
            <a:srgbClr val="B2008B"/>
          </a:solidFill>
          <a:ln>
            <a:noFill/>
          </a:ln>
          <a:extLst/>
        </p:spPr>
        <p:txBody>
          <a:bodyPr lIns="0" tIns="0" rIns="0" bIns="0"/>
          <a:lstStyle>
            <a:lvl1pPr>
              <a:defRPr sz="2800">
                <a:solidFill>
                  <a:srgbClr val="7F7F7F"/>
                </a:solidFill>
                <a:latin typeface="Helvetica Neue Light" pitchFamily="-84" charset="0"/>
                <a:ea typeface="ヒラギノ角ゴ ProN W3" pitchFamily="-84" charset="-128"/>
                <a:sym typeface="Helvetica Neue Light" pitchFamily="-84" charset="0"/>
              </a:defRPr>
            </a:lvl1pPr>
            <a:lvl2pPr marL="742950" indent="-285750">
              <a:defRPr sz="2800">
                <a:solidFill>
                  <a:srgbClr val="7F7F7F"/>
                </a:solidFill>
                <a:latin typeface="Helvetica Neue Light" pitchFamily="-84" charset="0"/>
                <a:ea typeface="ヒラギノ角ゴ ProN W3" pitchFamily="-84" charset="-128"/>
                <a:sym typeface="Helvetica Neue Light" pitchFamily="-84" charset="0"/>
              </a:defRPr>
            </a:lvl2pPr>
            <a:lvl3pPr marL="1143000" indent="-228600">
              <a:defRPr sz="2800">
                <a:solidFill>
                  <a:srgbClr val="7F7F7F"/>
                </a:solidFill>
                <a:latin typeface="Helvetica Neue Light" pitchFamily="-84" charset="0"/>
                <a:ea typeface="ヒラギノ角ゴ ProN W3" pitchFamily="-84" charset="-128"/>
                <a:sym typeface="Helvetica Neue Light" pitchFamily="-84" charset="0"/>
              </a:defRPr>
            </a:lvl3pPr>
            <a:lvl4pPr marL="1600200" indent="-228600">
              <a:defRPr sz="2800">
                <a:solidFill>
                  <a:srgbClr val="7F7F7F"/>
                </a:solidFill>
                <a:latin typeface="Helvetica Neue Light" pitchFamily="-84" charset="0"/>
                <a:ea typeface="ヒラギノ角ゴ ProN W3" pitchFamily="-84" charset="-128"/>
                <a:sym typeface="Helvetica Neue Light" pitchFamily="-84" charset="0"/>
              </a:defRPr>
            </a:lvl4pPr>
            <a:lvl5pPr marL="2057400" indent="-228600">
              <a:defRPr sz="2800">
                <a:solidFill>
                  <a:srgbClr val="7F7F7F"/>
                </a:solidFill>
                <a:latin typeface="Helvetica Neue Light" pitchFamily="-84" charset="0"/>
                <a:ea typeface="ヒラギノ角ゴ ProN W3" pitchFamily="-84" charset="-128"/>
                <a:sym typeface="Helvetica Neue Light" pitchFamily="-84" charset="0"/>
              </a:defRPr>
            </a:lvl5pPr>
            <a:lvl6pPr marL="25146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6pPr>
            <a:lvl7pPr marL="29718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7pPr>
            <a:lvl8pPr marL="34290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8pPr>
            <a:lvl9pPr marL="3886200" indent="-228600" eaLnBrk="0" fontAlgn="base" hangingPunct="0">
              <a:spcBef>
                <a:spcPct val="0"/>
              </a:spcBef>
              <a:spcAft>
                <a:spcPct val="0"/>
              </a:spcAft>
              <a:defRPr sz="2800">
                <a:solidFill>
                  <a:srgbClr val="7F7F7F"/>
                </a:solidFill>
                <a:latin typeface="Helvetica Neue Light" pitchFamily="-84" charset="0"/>
                <a:ea typeface="ヒラギノ角ゴ ProN W3" pitchFamily="-84" charset="-128"/>
                <a:sym typeface="Helvetica Neue Light" pitchFamily="-84" charset="0"/>
              </a:defRPr>
            </a:lvl9pPr>
          </a:lstStyle>
          <a:p>
            <a:pPr algn="ctr">
              <a:defRPr/>
            </a:pPr>
            <a:endParaRPr lang="ru-RU" smtClean="0"/>
          </a:p>
        </p:txBody>
      </p:sp>
      <p:pic>
        <p:nvPicPr>
          <p:cNvPr id="76803" name="Picture 2"/>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6804" name="Picture 3"/>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910341" name="Line 4"/>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10342" name="Line 5"/>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10343" name="Line 6"/>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10344" name="Line 7"/>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6809" name="Group 15"/>
          <p:cNvGrpSpPr>
            <a:grpSpLocks/>
          </p:cNvGrpSpPr>
          <p:nvPr/>
        </p:nvGrpSpPr>
        <p:grpSpPr bwMode="auto">
          <a:xfrm>
            <a:off x="330200" y="279400"/>
            <a:ext cx="1358900" cy="192088"/>
            <a:chOff x="0" y="0"/>
            <a:chExt cx="856" cy="121"/>
          </a:xfrm>
        </p:grpSpPr>
        <p:sp>
          <p:nvSpPr>
            <p:cNvPr id="910351" name="Freeform 8"/>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2" name="Freeform 9"/>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3" name="Freeform 10"/>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4" name="Freeform 11"/>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5" name="Freeform 12"/>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6" name="Freeform 13"/>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10357" name="Freeform 14"/>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5376" name="Text Box 16"/>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BE4D1EBA-AF69-406B-9D12-5CA91FEA138F}" type="slidenum">
              <a:rPr lang="en-US"/>
              <a:pPr>
                <a:defRPr/>
              </a:pPr>
              <a:t>‹#›</a:t>
            </a:fld>
            <a:endParaRPr lang="en-US"/>
          </a:p>
        </p:txBody>
      </p:sp>
      <p:sp>
        <p:nvSpPr>
          <p:cNvPr id="910347" name="Line 17"/>
          <p:cNvSpPr>
            <a:spLocks noChangeShapeType="1"/>
          </p:cNvSpPr>
          <p:nvPr/>
        </p:nvSpPr>
        <p:spPr bwMode="auto">
          <a:xfrm flipH="1">
            <a:off x="85582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10348" name="Line 18"/>
          <p:cNvSpPr>
            <a:spLocks noChangeShapeType="1"/>
          </p:cNvSpPr>
          <p:nvPr/>
        </p:nvSpPr>
        <p:spPr bwMode="auto">
          <a:xfrm>
            <a:off x="177800" y="6410325"/>
            <a:ext cx="83820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10349" name="Line 19"/>
          <p:cNvSpPr>
            <a:spLocks noChangeShapeType="1"/>
          </p:cNvSpPr>
          <p:nvPr/>
        </p:nvSpPr>
        <p:spPr bwMode="auto">
          <a:xfrm flipH="1">
            <a:off x="4367213" y="6413500"/>
            <a:ext cx="0" cy="2832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76814" name="Rectangle 20"/>
          <p:cNvSpPr>
            <a:spLocks noGrp="1" noChangeArrowheads="1"/>
          </p:cNvSpPr>
          <p:nvPr>
            <p:ph type="body" idx="1"/>
          </p:nvPr>
        </p:nvSpPr>
        <p:spPr bwMode="auto">
          <a:xfrm>
            <a:off x="9004300" y="1079500"/>
            <a:ext cx="3390900" cy="77343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text styles</a:t>
            </a:r>
          </a:p>
          <a:p>
            <a:pPr lvl="1"/>
            <a:r>
              <a:rPr lang="en-US" smtClean="0">
                <a:sym typeface="Helvetica Neue Light" charset="0"/>
              </a:rPr>
              <a:t>Second level</a:t>
            </a:r>
          </a:p>
          <a:p>
            <a:pPr lvl="2"/>
            <a:r>
              <a:rPr lang="en-US" smtClean="0">
                <a:sym typeface="Helvetica Neue Light" charset="0"/>
              </a:rPr>
              <a:t>Third level</a:t>
            </a:r>
          </a:p>
          <a:p>
            <a:pPr lvl="3"/>
            <a:r>
              <a:rPr lang="en-US" smtClean="0">
                <a:sym typeface="Helvetica Neue Light" charset="0"/>
              </a:rPr>
              <a:t>Fourth level</a:t>
            </a:r>
          </a:p>
          <a:p>
            <a:pPr lvl="4"/>
            <a:r>
              <a:rPr lang="en-US" smtClean="0">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91327" r:id="rId1"/>
    <p:sldLayoutId id="2147491328" r:id="rId2"/>
    <p:sldLayoutId id="2147491329" r:id="rId3"/>
    <p:sldLayoutId id="2147491330" r:id="rId4"/>
    <p:sldLayoutId id="2147491331" r:id="rId5"/>
    <p:sldLayoutId id="2147491332" r:id="rId6"/>
    <p:sldLayoutId id="2147491333" r:id="rId7"/>
    <p:sldLayoutId id="2147491334" r:id="rId8"/>
    <p:sldLayoutId id="2147491335" r:id="rId9"/>
    <p:sldLayoutId id="2147491336" r:id="rId10"/>
    <p:sldLayoutId id="2147491337"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ctr" rtl="0" eaLnBrk="0" fontAlgn="base" hangingPunct="0">
        <a:spcBef>
          <a:spcPts val="2600"/>
        </a:spcBef>
        <a:spcAft>
          <a:spcPct val="0"/>
        </a:spcAft>
        <a:buChar char="•"/>
        <a:defRPr sz="2800" i="1">
          <a:solidFill>
            <a:srgbClr val="FFFFFF"/>
          </a:solidFill>
          <a:latin typeface="+mn-lt"/>
          <a:ea typeface="+mn-ea"/>
          <a:cs typeface="+mn-cs"/>
          <a:sym typeface="Helvetica Neue Light" charset="0"/>
        </a:defRPr>
      </a:lvl1pPr>
      <a:lvl2pPr marL="742950" indent="-285750" algn="ctr" rtl="0" eaLnBrk="0" fontAlgn="base" hangingPunct="0">
        <a:spcBef>
          <a:spcPts val="2600"/>
        </a:spcBef>
        <a:spcAft>
          <a:spcPct val="0"/>
        </a:spcAft>
        <a:buChar char="–"/>
        <a:defRPr sz="2600" i="1">
          <a:solidFill>
            <a:srgbClr val="FFFFFF"/>
          </a:solidFill>
          <a:latin typeface="+mn-lt"/>
          <a:ea typeface="+mn-ea"/>
          <a:cs typeface="+mn-cs"/>
          <a:sym typeface="Helvetica Neue Light" charset="0"/>
        </a:defRPr>
      </a:lvl2pPr>
      <a:lvl3pPr marL="1143000" indent="-228600" algn="ctr" rtl="0" eaLnBrk="0" fontAlgn="base" hangingPunct="0">
        <a:spcBef>
          <a:spcPts val="2600"/>
        </a:spcBef>
        <a:spcAft>
          <a:spcPct val="0"/>
        </a:spcAft>
        <a:buChar char="•"/>
        <a:defRPr sz="2400" i="1">
          <a:solidFill>
            <a:srgbClr val="FFFFFF"/>
          </a:solidFill>
          <a:latin typeface="+mn-lt"/>
          <a:ea typeface="+mn-ea"/>
          <a:cs typeface="+mn-cs"/>
          <a:sym typeface="Helvetica Neue Light" charset="0"/>
        </a:defRPr>
      </a:lvl3pPr>
      <a:lvl4pPr marL="16002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4pPr>
      <a:lvl5pPr marL="2057400" indent="-228600" algn="ctr" rtl="0" eaLnBrk="0" fontAlgn="base" hangingPunct="0">
        <a:spcBef>
          <a:spcPts val="2600"/>
        </a:spcBef>
        <a:spcAft>
          <a:spcPct val="0"/>
        </a:spcAft>
        <a:buChar char="»"/>
        <a:defRPr sz="2200" i="1">
          <a:solidFill>
            <a:srgbClr val="FFFFFF"/>
          </a:solidFill>
          <a:latin typeface="+mn-lt"/>
          <a:ea typeface="+mn-ea"/>
          <a:cs typeface="+mn-cs"/>
          <a:sym typeface="Helvetica Neue Light" charset="0"/>
        </a:defRPr>
      </a:lvl5pPr>
      <a:lvl6pPr marL="457200" algn="ctr" rtl="0" fontAlgn="base">
        <a:spcBef>
          <a:spcPts val="2600"/>
        </a:spcBef>
        <a:spcAft>
          <a:spcPct val="0"/>
        </a:spcAft>
        <a:defRPr sz="2200" i="1">
          <a:solidFill>
            <a:srgbClr val="FFFFFF"/>
          </a:solidFill>
          <a:latin typeface="+mn-lt"/>
          <a:ea typeface="+mn-ea"/>
          <a:cs typeface="+mn-cs"/>
          <a:sym typeface="Helvetica Neue Light" charset="0"/>
        </a:defRPr>
      </a:lvl6pPr>
      <a:lvl7pPr marL="914400" algn="ctr" rtl="0" fontAlgn="base">
        <a:spcBef>
          <a:spcPts val="2600"/>
        </a:spcBef>
        <a:spcAft>
          <a:spcPct val="0"/>
        </a:spcAft>
        <a:defRPr sz="2200" i="1">
          <a:solidFill>
            <a:srgbClr val="FFFFFF"/>
          </a:solidFill>
          <a:latin typeface="+mn-lt"/>
          <a:ea typeface="+mn-ea"/>
          <a:cs typeface="+mn-cs"/>
          <a:sym typeface="Helvetica Neue Light" charset="0"/>
        </a:defRPr>
      </a:lvl7pPr>
      <a:lvl8pPr marL="1371600" algn="ctr" rtl="0" fontAlgn="base">
        <a:spcBef>
          <a:spcPts val="2600"/>
        </a:spcBef>
        <a:spcAft>
          <a:spcPct val="0"/>
        </a:spcAft>
        <a:defRPr sz="2200" i="1">
          <a:solidFill>
            <a:srgbClr val="FFFFFF"/>
          </a:solidFill>
          <a:latin typeface="+mn-lt"/>
          <a:ea typeface="+mn-ea"/>
          <a:cs typeface="+mn-cs"/>
          <a:sym typeface="Helvetica Neue Light" charset="0"/>
        </a:defRPr>
      </a:lvl8pPr>
      <a:lvl9pPr marL="1828800" algn="ctr" rtl="0" fontAlgn="base">
        <a:spcBef>
          <a:spcPts val="2600"/>
        </a:spcBef>
        <a:spcAft>
          <a:spcPct val="0"/>
        </a:spcAft>
        <a:defRPr sz="2200" i="1">
          <a:solidFill>
            <a:srgbClr val="FFFFFF"/>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77827" name="Picture 2"/>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922628" name="Line 3"/>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29" name="Line 4"/>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0" name="Line 5"/>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1" name="Line 6"/>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77832" name="Group 14"/>
          <p:cNvGrpSpPr>
            <a:grpSpLocks/>
          </p:cNvGrpSpPr>
          <p:nvPr/>
        </p:nvGrpSpPr>
        <p:grpSpPr bwMode="auto">
          <a:xfrm>
            <a:off x="330200" y="279400"/>
            <a:ext cx="1358900" cy="192088"/>
            <a:chOff x="0" y="0"/>
            <a:chExt cx="856" cy="121"/>
          </a:xfrm>
        </p:grpSpPr>
        <p:sp>
          <p:nvSpPr>
            <p:cNvPr id="922639" name="Freeform 7"/>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0" name="Freeform 8"/>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1" name="Freeform 9"/>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2" name="Freeform 10"/>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3" name="Freeform 11"/>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4" name="Freeform 12"/>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sp>
          <p:nvSpPr>
            <p:cNvPr id="922645" name="Freeform 13"/>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3C9D3"/>
            </a:solidFill>
            <a:ln w="12700" cap="flat">
              <a:noFill/>
              <a:miter lim="800000"/>
              <a:headEnd type="none" w="med" len="med"/>
              <a:tailEnd type="none" w="med" len="med"/>
            </a:ln>
          </p:spPr>
          <p:txBody>
            <a:bodyPr lIns="0" tIns="0" rIns="0" bIns="0"/>
            <a:lstStyle/>
            <a:p>
              <a:pPr>
                <a:defRPr/>
              </a:pPr>
              <a:endParaRPr lang="ru-RU"/>
            </a:p>
          </p:txBody>
        </p:sp>
      </p:grpSp>
      <p:sp>
        <p:nvSpPr>
          <p:cNvPr id="16399" name="Text Box 15"/>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7F39CD28-4516-4F4E-BFF0-2515E2074E43}" type="slidenum">
              <a:rPr lang="en-US"/>
              <a:pPr>
                <a:defRPr/>
              </a:pPr>
              <a:t>‹#›</a:t>
            </a:fld>
            <a:endParaRPr lang="en-US"/>
          </a:p>
        </p:txBody>
      </p:sp>
      <p:sp>
        <p:nvSpPr>
          <p:cNvPr id="922634" name="Line 16"/>
          <p:cNvSpPr>
            <a:spLocks noChangeShapeType="1"/>
          </p:cNvSpPr>
          <p:nvPr/>
        </p:nvSpPr>
        <p:spPr bwMode="auto">
          <a:xfrm>
            <a:off x="177800" y="56737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5" name="Line 17"/>
          <p:cNvSpPr>
            <a:spLocks noChangeShapeType="1"/>
          </p:cNvSpPr>
          <p:nvPr/>
        </p:nvSpPr>
        <p:spPr bwMode="auto">
          <a:xfrm flipH="1">
            <a:off x="10006013" y="647700"/>
            <a:ext cx="0" cy="85979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6" name="Line 18"/>
          <p:cNvSpPr>
            <a:spLocks noChangeShapeType="1"/>
          </p:cNvSpPr>
          <p:nvPr/>
        </p:nvSpPr>
        <p:spPr bwMode="auto">
          <a:xfrm flipH="1">
            <a:off x="6729413" y="2857500"/>
            <a:ext cx="0" cy="28194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7" name="Line 19"/>
          <p:cNvSpPr>
            <a:spLocks noChangeShapeType="1"/>
          </p:cNvSpPr>
          <p:nvPr/>
        </p:nvSpPr>
        <p:spPr bwMode="auto">
          <a:xfrm flipH="1">
            <a:off x="3452813" y="2857500"/>
            <a:ext cx="0" cy="63881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22638" name="Line 20"/>
          <p:cNvSpPr>
            <a:spLocks noChangeShapeType="1"/>
          </p:cNvSpPr>
          <p:nvPr/>
        </p:nvSpPr>
        <p:spPr bwMode="auto">
          <a:xfrm>
            <a:off x="177800" y="2854325"/>
            <a:ext cx="98298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Tree>
  </p:cSld>
  <p:clrMap bg1="lt1" tx1="dk1" bg2="lt2" tx2="dk2" accent1="accent1" accent2="accent2" accent3="accent3" accent4="accent4" accent5="accent5" accent6="accent6" hlink="hlink" folHlink="folHlink"/>
  <p:sldLayoutIdLst>
    <p:sldLayoutId id="2147491338" r:id="rId1"/>
    <p:sldLayoutId id="2147491339" r:id="rId2"/>
    <p:sldLayoutId id="2147491340" r:id="rId3"/>
    <p:sldLayoutId id="2147491341" r:id="rId4"/>
    <p:sldLayoutId id="2147491342" r:id="rId5"/>
    <p:sldLayoutId id="2147491343" r:id="rId6"/>
    <p:sldLayoutId id="2147491344" r:id="rId7"/>
    <p:sldLayoutId id="2147491345" r:id="rId8"/>
    <p:sldLayoutId id="2147491346" r:id="rId9"/>
    <p:sldLayoutId id="2147491347" r:id="rId10"/>
    <p:sldLayoutId id="2147491348"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444500" indent="-444500" algn="l" rtl="0" eaLnBrk="0" fontAlgn="base" hangingPunct="0">
        <a:spcBef>
          <a:spcPts val="2600"/>
        </a:spcBef>
        <a:spcAft>
          <a:spcPct val="0"/>
        </a:spcAft>
        <a:buSzPct val="124000"/>
        <a:buChar char="•"/>
        <a:defRPr sz="2800">
          <a:solidFill>
            <a:schemeClr val="tx1"/>
          </a:solidFill>
          <a:latin typeface="+mn-lt"/>
          <a:ea typeface="+mn-ea"/>
          <a:cs typeface="+mn-cs"/>
          <a:sym typeface="Helvetica Neue Light" charset="0"/>
        </a:defRPr>
      </a:lvl1pPr>
      <a:lvl2pPr marL="889000" indent="-444500" algn="l" rtl="0" eaLnBrk="0" fontAlgn="base" hangingPunct="0">
        <a:spcBef>
          <a:spcPts val="2600"/>
        </a:spcBef>
        <a:spcAft>
          <a:spcPct val="0"/>
        </a:spcAft>
        <a:buSzPct val="124000"/>
        <a:buChar char="•"/>
        <a:defRPr sz="2600">
          <a:solidFill>
            <a:schemeClr val="tx1"/>
          </a:solidFill>
          <a:latin typeface="+mn-lt"/>
          <a:ea typeface="+mn-ea"/>
          <a:cs typeface="+mn-cs"/>
          <a:sym typeface="Helvetica Neue Light" charset="0"/>
        </a:defRPr>
      </a:lvl2pPr>
      <a:lvl3pPr marL="1333500" indent="-444500" algn="l" rtl="0" eaLnBrk="0" fontAlgn="base" hangingPunct="0">
        <a:spcBef>
          <a:spcPts val="2600"/>
        </a:spcBef>
        <a:spcAft>
          <a:spcPct val="0"/>
        </a:spcAft>
        <a:buSzPct val="124000"/>
        <a:buChar char="•"/>
        <a:defRPr sz="2400">
          <a:solidFill>
            <a:schemeClr val="tx1"/>
          </a:solidFill>
          <a:latin typeface="+mn-lt"/>
          <a:ea typeface="+mn-ea"/>
          <a:cs typeface="+mn-cs"/>
          <a:sym typeface="Helvetica Neue Light" charset="0"/>
        </a:defRPr>
      </a:lvl3pPr>
      <a:lvl4pPr marL="17780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4pPr>
      <a:lvl5pPr marL="2222500" indent="-444500" algn="l" rtl="0" eaLnBrk="0" fontAlgn="base" hangingPunct="0">
        <a:spcBef>
          <a:spcPts val="2600"/>
        </a:spcBef>
        <a:spcAft>
          <a:spcPct val="0"/>
        </a:spcAft>
        <a:buSzPct val="124000"/>
        <a:buChar char="•"/>
        <a:defRPr sz="2200">
          <a:solidFill>
            <a:schemeClr val="tx1"/>
          </a:solidFill>
          <a:latin typeface="+mn-lt"/>
          <a:ea typeface="+mn-ea"/>
          <a:cs typeface="+mn-cs"/>
          <a:sym typeface="Helvetica Neue Light" charset="0"/>
        </a:defRPr>
      </a:lvl5pPr>
      <a:lvl6pPr marL="26797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6pPr>
      <a:lvl7pPr marL="31369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7pPr>
      <a:lvl8pPr marL="35941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8pPr>
      <a:lvl9pPr marL="4051300" indent="-444500" algn="l" rtl="0" fontAlgn="base">
        <a:spcBef>
          <a:spcPts val="2600"/>
        </a:spcBef>
        <a:spcAft>
          <a:spcPct val="0"/>
        </a:spcAft>
        <a:buSzPct val="124000"/>
        <a:buChar char="•"/>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8195" name="Picture 2"/>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87044" name="Line 3"/>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45" name="Line 4"/>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46" name="Line 5"/>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47" name="Line 6"/>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8200" name="Group 14"/>
          <p:cNvGrpSpPr>
            <a:grpSpLocks/>
          </p:cNvGrpSpPr>
          <p:nvPr/>
        </p:nvGrpSpPr>
        <p:grpSpPr bwMode="auto">
          <a:xfrm>
            <a:off x="330200" y="279400"/>
            <a:ext cx="1358900" cy="192088"/>
            <a:chOff x="0" y="0"/>
            <a:chExt cx="856" cy="121"/>
          </a:xfrm>
        </p:grpSpPr>
        <p:sp>
          <p:nvSpPr>
            <p:cNvPr id="87058" name="Freeform 7"/>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59" name="Freeform 8"/>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60" name="Freeform 9"/>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61" name="Freeform 10"/>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62" name="Freeform 11"/>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63" name="Freeform 12"/>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87064" name="Freeform 13"/>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1279" name="Text Box 15"/>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32902996-D6E7-4D03-9D1C-AB5A29F157F8}" type="slidenum">
              <a:rPr lang="en-US"/>
              <a:pPr>
                <a:defRPr/>
              </a:pPr>
              <a:t>‹#›</a:t>
            </a:fld>
            <a:endParaRPr lang="en-US"/>
          </a:p>
        </p:txBody>
      </p:sp>
      <p:sp>
        <p:nvSpPr>
          <p:cNvPr id="87050" name="Rectangle 16"/>
          <p:cNvSpPr>
            <a:spLocks/>
          </p:cNvSpPr>
          <p:nvPr/>
        </p:nvSpPr>
        <p:spPr bwMode="auto">
          <a:xfrm>
            <a:off x="266700" y="6921500"/>
            <a:ext cx="40386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87051" name="Line 17"/>
          <p:cNvSpPr>
            <a:spLocks noChangeShapeType="1"/>
          </p:cNvSpPr>
          <p:nvPr/>
        </p:nvSpPr>
        <p:spPr bwMode="auto">
          <a:xfrm>
            <a:off x="219075" y="2857500"/>
            <a:ext cx="12595225"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52" name="Line 18"/>
          <p:cNvSpPr>
            <a:spLocks noChangeShapeType="1"/>
          </p:cNvSpPr>
          <p:nvPr/>
        </p:nvSpPr>
        <p:spPr bwMode="auto">
          <a:xfrm rot="10800000" flipH="1">
            <a:off x="8604250" y="2857500"/>
            <a:ext cx="0" cy="63500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53" name="Line 19"/>
          <p:cNvSpPr>
            <a:spLocks noChangeShapeType="1"/>
          </p:cNvSpPr>
          <p:nvPr/>
        </p:nvSpPr>
        <p:spPr bwMode="auto">
          <a:xfrm rot="10800000" flipH="1">
            <a:off x="4387850" y="2857500"/>
            <a:ext cx="0" cy="635000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7054" name="Rectangle 20"/>
          <p:cNvSpPr>
            <a:spLocks/>
          </p:cNvSpPr>
          <p:nvPr/>
        </p:nvSpPr>
        <p:spPr bwMode="auto">
          <a:xfrm>
            <a:off x="4483100" y="6921500"/>
            <a:ext cx="40386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87055" name="Rectangle 21"/>
          <p:cNvSpPr>
            <a:spLocks/>
          </p:cNvSpPr>
          <p:nvPr/>
        </p:nvSpPr>
        <p:spPr bwMode="auto">
          <a:xfrm>
            <a:off x="8699500" y="6921500"/>
            <a:ext cx="4038600" cy="2235200"/>
          </a:xfrm>
          <a:prstGeom prst="rect">
            <a:avLst/>
          </a:prstGeom>
          <a:solidFill>
            <a:srgbClr val="BE2984"/>
          </a:solidFill>
          <a:ln w="12700">
            <a:noFill/>
            <a:miter lim="800000"/>
            <a:headEnd/>
            <a:tailEnd/>
          </a:ln>
        </p:spPr>
        <p:txBody>
          <a:bodyPr lIns="0" tIns="0" rIns="0" bIns="0"/>
          <a:lstStyle/>
          <a:p>
            <a:pPr algn="ctr">
              <a:defRPr/>
            </a:pPr>
            <a:endParaRPr lang="ru-RU"/>
          </a:p>
        </p:txBody>
      </p:sp>
      <p:sp>
        <p:nvSpPr>
          <p:cNvPr id="87056" name="Line 22"/>
          <p:cNvSpPr>
            <a:spLocks noChangeShapeType="1"/>
          </p:cNvSpPr>
          <p:nvPr/>
        </p:nvSpPr>
        <p:spPr bwMode="auto">
          <a:xfrm>
            <a:off x="206375" y="6832600"/>
            <a:ext cx="12595225"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8209" name="Rectangle 23"/>
          <p:cNvSpPr>
            <a:spLocks noGrp="1" noChangeArrowheads="1"/>
          </p:cNvSpPr>
          <p:nvPr>
            <p:ph type="title"/>
          </p:nvPr>
        </p:nvSpPr>
        <p:spPr bwMode="auto">
          <a:xfrm>
            <a:off x="609600" y="1079500"/>
            <a:ext cx="11785600" cy="13462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612" r:id="rId1"/>
    <p:sldLayoutId id="2147490613" r:id="rId2"/>
    <p:sldLayoutId id="2147490614" r:id="rId3"/>
    <p:sldLayoutId id="2147490615" r:id="rId4"/>
    <p:sldLayoutId id="2147490616" r:id="rId5"/>
    <p:sldLayoutId id="2147490617" r:id="rId6"/>
    <p:sldLayoutId id="2147490618" r:id="rId7"/>
    <p:sldLayoutId id="2147490619" r:id="rId8"/>
    <p:sldLayoutId id="2147490620" r:id="rId9"/>
    <p:sldLayoutId id="2147490621" r:id="rId10"/>
    <p:sldLayoutId id="2147490622" r:id="rId11"/>
  </p:sldLayoutIdLst>
  <p:transition/>
  <p:hf hdr="0" ftr="0" dt="0"/>
  <p:txStyles>
    <p:titleStyle>
      <a:lvl1pPr algn="l" rtl="0" eaLnBrk="0" fontAlgn="base" hangingPunct="0">
        <a:spcBef>
          <a:spcPct val="0"/>
        </a:spcBef>
        <a:spcAft>
          <a:spcPct val="0"/>
        </a:spcAft>
        <a:defRPr sz="64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6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6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6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6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6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600"/>
        </a:spcBef>
        <a:spcAft>
          <a:spcPct val="0"/>
        </a:spcAft>
        <a:defRPr sz="2200">
          <a:solidFill>
            <a:schemeClr val="tx1"/>
          </a:solidFill>
          <a:latin typeface="+mn-lt"/>
          <a:ea typeface="+mn-ea"/>
          <a:cs typeface="+mn-cs"/>
          <a:sym typeface="Helvetica Neue Light" charset="0"/>
        </a:defRPr>
      </a:lvl6pPr>
      <a:lvl7pPr marL="914400" algn="l" rtl="0" fontAlgn="base">
        <a:spcBef>
          <a:spcPts val="2600"/>
        </a:spcBef>
        <a:spcAft>
          <a:spcPct val="0"/>
        </a:spcAft>
        <a:defRPr sz="2200">
          <a:solidFill>
            <a:schemeClr val="tx1"/>
          </a:solidFill>
          <a:latin typeface="+mn-lt"/>
          <a:ea typeface="+mn-ea"/>
          <a:cs typeface="+mn-cs"/>
          <a:sym typeface="Helvetica Neue Light" charset="0"/>
        </a:defRPr>
      </a:lvl7pPr>
      <a:lvl8pPr marL="1371600" algn="l" rtl="0" fontAlgn="base">
        <a:spcBef>
          <a:spcPts val="2600"/>
        </a:spcBef>
        <a:spcAft>
          <a:spcPct val="0"/>
        </a:spcAft>
        <a:defRPr sz="2200">
          <a:solidFill>
            <a:schemeClr val="tx1"/>
          </a:solidFill>
          <a:latin typeface="+mn-lt"/>
          <a:ea typeface="+mn-ea"/>
          <a:cs typeface="+mn-cs"/>
          <a:sym typeface="Helvetica Neue Light" charset="0"/>
        </a:defRPr>
      </a:lvl8pPr>
      <a:lvl9pPr marL="1828800" algn="l" rtl="0" fontAlgn="base">
        <a:spcBef>
          <a:spcPts val="26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p:cNvSpPr>
          <p:nvPr/>
        </p:nvSpPr>
        <p:spPr bwMode="auto">
          <a:xfrm>
            <a:off x="266700" y="6515100"/>
            <a:ext cx="12471400" cy="2641600"/>
          </a:xfrm>
          <a:prstGeom prst="rect">
            <a:avLst/>
          </a:prstGeom>
          <a:solidFill>
            <a:srgbClr val="BE2987"/>
          </a:solidFill>
          <a:ln w="12700">
            <a:noFill/>
            <a:miter lim="800000"/>
            <a:headEnd/>
            <a:tailEnd/>
          </a:ln>
        </p:spPr>
        <p:txBody>
          <a:bodyPr lIns="0" tIns="0" rIns="0" bIns="0"/>
          <a:lstStyle/>
          <a:p>
            <a:pPr algn="ctr">
              <a:defRPr/>
            </a:pPr>
            <a:endParaRPr lang="ru-RU"/>
          </a:p>
        </p:txBody>
      </p:sp>
      <p:sp>
        <p:nvSpPr>
          <p:cNvPr id="99331" name="Line 2"/>
          <p:cNvSpPr>
            <a:spLocks noChangeShapeType="1"/>
          </p:cNvSpPr>
          <p:nvPr/>
        </p:nvSpPr>
        <p:spPr bwMode="auto">
          <a:xfrm>
            <a:off x="177800" y="64103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pic>
        <p:nvPicPr>
          <p:cNvPr id="9220" name="Picture 3"/>
          <p:cNvPicPr>
            <a:picLocks noChangeAspect="1" noChangeArrowheads="1"/>
          </p:cNvPicPr>
          <p:nvPr/>
        </p:nvPicPr>
        <p:blipFill>
          <a:blip r:embed="rId13"/>
          <a:srcRect/>
          <a:stretch>
            <a:fillRect/>
          </a:stretch>
        </p:blipFill>
        <p:spPr bwMode="auto">
          <a:xfrm>
            <a:off x="254000" y="9296400"/>
            <a:ext cx="419100" cy="393700"/>
          </a:xfrm>
          <a:prstGeom prst="rect">
            <a:avLst/>
          </a:prstGeom>
          <a:noFill/>
          <a:ln w="25400">
            <a:noFill/>
            <a:miter lim="800000"/>
            <a:headEnd/>
            <a:tailEnd/>
          </a:ln>
        </p:spPr>
      </p:pic>
      <p:pic>
        <p:nvPicPr>
          <p:cNvPr id="9221" name="Picture 4"/>
          <p:cNvPicPr>
            <a:picLocks noChangeAspect="1" noChangeArrowheads="1"/>
          </p:cNvPicPr>
          <p:nvPr/>
        </p:nvPicPr>
        <p:blipFill>
          <a:blip r:embed="rId13"/>
          <a:srcRect/>
          <a:stretch>
            <a:fillRect/>
          </a:stretch>
        </p:blipFill>
        <p:spPr bwMode="auto">
          <a:xfrm>
            <a:off x="12331700" y="9296400"/>
            <a:ext cx="419100" cy="393700"/>
          </a:xfrm>
          <a:prstGeom prst="rect">
            <a:avLst/>
          </a:prstGeom>
          <a:noFill/>
          <a:ln w="25400">
            <a:noFill/>
            <a:miter lim="800000"/>
            <a:headEnd/>
            <a:tailEnd/>
          </a:ln>
        </p:spPr>
      </p:pic>
      <p:sp>
        <p:nvSpPr>
          <p:cNvPr id="99334" name="Line 5"/>
          <p:cNvSpPr>
            <a:spLocks noChangeShapeType="1"/>
          </p:cNvSpPr>
          <p:nvPr/>
        </p:nvSpPr>
        <p:spPr bwMode="auto">
          <a:xfrm flipH="1">
            <a:off x="177800" y="25400"/>
            <a:ext cx="0" cy="9698038"/>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9335" name="Line 6"/>
          <p:cNvSpPr>
            <a:spLocks noChangeShapeType="1"/>
          </p:cNvSpPr>
          <p:nvPr/>
        </p:nvSpPr>
        <p:spPr bwMode="auto">
          <a:xfrm>
            <a:off x="177800" y="6445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9336" name="Line 7"/>
          <p:cNvSpPr>
            <a:spLocks noChangeShapeType="1"/>
          </p:cNvSpPr>
          <p:nvPr/>
        </p:nvSpPr>
        <p:spPr bwMode="auto">
          <a:xfrm>
            <a:off x="177800" y="9242425"/>
            <a:ext cx="12649200" cy="0"/>
          </a:xfrm>
          <a:prstGeom prst="line">
            <a:avLst/>
          </a:prstGeom>
          <a:noFill/>
          <a:ln w="9525">
            <a:solidFill>
              <a:srgbClr val="AFAFAF"/>
            </a:solidFill>
            <a:prstDash val="dash"/>
            <a:miter lim="800000"/>
            <a:headEnd/>
            <a:tailEnd/>
          </a:ln>
        </p:spPr>
        <p:txBody>
          <a:bodyPr lIns="0" tIns="0" rIns="0" bIns="0"/>
          <a:lstStyle/>
          <a:p>
            <a:pPr>
              <a:defRPr/>
            </a:pPr>
            <a:endParaRPr lang="ru-RU"/>
          </a:p>
        </p:txBody>
      </p:sp>
      <p:sp>
        <p:nvSpPr>
          <p:cNvPr id="99337" name="Line 8"/>
          <p:cNvSpPr>
            <a:spLocks noChangeShapeType="1"/>
          </p:cNvSpPr>
          <p:nvPr/>
        </p:nvSpPr>
        <p:spPr bwMode="auto">
          <a:xfrm flipH="1">
            <a:off x="12825413" y="25400"/>
            <a:ext cx="1587" cy="9702800"/>
          </a:xfrm>
          <a:prstGeom prst="line">
            <a:avLst/>
          </a:prstGeom>
          <a:noFill/>
          <a:ln w="9525">
            <a:solidFill>
              <a:srgbClr val="AFAFAF"/>
            </a:solidFill>
            <a:prstDash val="dash"/>
            <a:miter lim="800000"/>
            <a:headEnd/>
            <a:tailEnd/>
          </a:ln>
        </p:spPr>
        <p:txBody>
          <a:bodyPr lIns="0" tIns="0" rIns="0" bIns="0"/>
          <a:lstStyle/>
          <a:p>
            <a:pPr>
              <a:defRPr/>
            </a:pPr>
            <a:endParaRPr lang="ru-RU"/>
          </a:p>
        </p:txBody>
      </p:sp>
      <p:grpSp>
        <p:nvGrpSpPr>
          <p:cNvPr id="9226" name="Group 16"/>
          <p:cNvGrpSpPr>
            <a:grpSpLocks/>
          </p:cNvGrpSpPr>
          <p:nvPr/>
        </p:nvGrpSpPr>
        <p:grpSpPr bwMode="auto">
          <a:xfrm>
            <a:off x="330200" y="279400"/>
            <a:ext cx="1358900" cy="192088"/>
            <a:chOff x="0" y="0"/>
            <a:chExt cx="856" cy="121"/>
          </a:xfrm>
        </p:grpSpPr>
        <p:sp>
          <p:nvSpPr>
            <p:cNvPr id="99341" name="Freeform 9"/>
            <p:cNvSpPr>
              <a:spLocks/>
            </p:cNvSpPr>
            <p:nvPr/>
          </p:nvSpPr>
          <p:spPr bwMode="auto">
            <a:xfrm>
              <a:off x="0"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2" name="Freeform 10"/>
            <p:cNvSpPr>
              <a:spLocks/>
            </p:cNvSpPr>
            <p:nvPr/>
          </p:nvSpPr>
          <p:spPr bwMode="auto">
            <a:xfrm>
              <a:off x="129"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3" name="Freeform 11"/>
            <p:cNvSpPr>
              <a:spLocks/>
            </p:cNvSpPr>
            <p:nvPr/>
          </p:nvSpPr>
          <p:spPr bwMode="auto">
            <a:xfrm>
              <a:off x="258"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4" name="Freeform 12"/>
            <p:cNvSpPr>
              <a:spLocks/>
            </p:cNvSpPr>
            <p:nvPr/>
          </p:nvSpPr>
          <p:spPr bwMode="auto">
            <a:xfrm>
              <a:off x="387"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5" name="Freeform 13"/>
            <p:cNvSpPr>
              <a:spLocks/>
            </p:cNvSpPr>
            <p:nvPr/>
          </p:nvSpPr>
          <p:spPr bwMode="auto">
            <a:xfrm>
              <a:off x="517"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6" name="Freeform 14"/>
            <p:cNvSpPr>
              <a:spLocks/>
            </p:cNvSpPr>
            <p:nvPr/>
          </p:nvSpPr>
          <p:spPr bwMode="auto">
            <a:xfrm>
              <a:off x="646" y="0"/>
              <a:ext cx="80"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sp>
          <p:nvSpPr>
            <p:cNvPr id="99347" name="Freeform 15"/>
            <p:cNvSpPr>
              <a:spLocks/>
            </p:cNvSpPr>
            <p:nvPr/>
          </p:nvSpPr>
          <p:spPr bwMode="auto">
            <a:xfrm>
              <a:off x="775" y="0"/>
              <a:ext cx="81" cy="12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00" y="21600"/>
                  </a:moveTo>
                  <a:lnTo>
                    <a:pt x="21600" y="15311"/>
                  </a:lnTo>
                  <a:lnTo>
                    <a:pt x="21600" y="9843"/>
                  </a:lnTo>
                  <a:lnTo>
                    <a:pt x="13292" y="15311"/>
                  </a:lnTo>
                  <a:lnTo>
                    <a:pt x="13292" y="0"/>
                  </a:lnTo>
                  <a:lnTo>
                    <a:pt x="8308" y="0"/>
                  </a:lnTo>
                  <a:lnTo>
                    <a:pt x="8308" y="15311"/>
                  </a:lnTo>
                  <a:lnTo>
                    <a:pt x="0" y="9843"/>
                  </a:lnTo>
                  <a:lnTo>
                    <a:pt x="0" y="15311"/>
                  </a:lnTo>
                  <a:lnTo>
                    <a:pt x="10800" y="21600"/>
                  </a:lnTo>
                  <a:close/>
                  <a:moveTo>
                    <a:pt x="10800" y="21600"/>
                  </a:moveTo>
                </a:path>
              </a:pathLst>
            </a:custGeom>
            <a:solidFill>
              <a:srgbClr val="C2CAD1"/>
            </a:solidFill>
            <a:ln w="12700" cap="flat">
              <a:noFill/>
              <a:miter lim="800000"/>
              <a:headEnd type="none" w="med" len="med"/>
              <a:tailEnd type="none" w="med" len="med"/>
            </a:ln>
          </p:spPr>
          <p:txBody>
            <a:bodyPr lIns="0" tIns="0" rIns="0" bIns="0"/>
            <a:lstStyle/>
            <a:p>
              <a:pPr>
                <a:defRPr/>
              </a:pPr>
              <a:endParaRPr lang="ru-RU"/>
            </a:p>
          </p:txBody>
        </p:sp>
      </p:grpSp>
      <p:sp>
        <p:nvSpPr>
          <p:cNvPr id="12305" name="Text Box 17"/>
          <p:cNvSpPr txBox="1">
            <a:spLocks noGrp="1" noChangeArrowheads="1"/>
          </p:cNvSpPr>
          <p:nvPr>
            <p:ph type="sldNum" sz="quarter" idx="4"/>
          </p:nvPr>
        </p:nvSpPr>
        <p:spPr bwMode="auto">
          <a:xfrm>
            <a:off x="12306300" y="152400"/>
            <a:ext cx="427038" cy="431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r">
              <a:defRPr sz="2400" b="1" smtClean="0">
                <a:solidFill>
                  <a:srgbClr val="BC3272"/>
                </a:solidFill>
                <a:latin typeface="Helvetica Neue" charset="0"/>
                <a:sym typeface="Helvetica Neue" charset="0"/>
              </a:defRPr>
            </a:lvl1pPr>
          </a:lstStyle>
          <a:p>
            <a:pPr>
              <a:defRPr/>
            </a:pPr>
            <a:fld id="{D9B5D17D-8F21-4810-A96A-8C6E8B4BEEA6}" type="slidenum">
              <a:rPr lang="en-US"/>
              <a:pPr>
                <a:defRPr/>
              </a:pPr>
              <a:t>‹#›</a:t>
            </a:fld>
            <a:endParaRPr lang="en-US"/>
          </a:p>
        </p:txBody>
      </p:sp>
      <p:sp>
        <p:nvSpPr>
          <p:cNvPr id="9228" name="Rectangle 18"/>
          <p:cNvSpPr>
            <a:spLocks noGrp="1" noChangeArrowheads="1"/>
          </p:cNvSpPr>
          <p:nvPr>
            <p:ph type="title"/>
          </p:nvPr>
        </p:nvSpPr>
        <p:spPr bwMode="auto">
          <a:xfrm>
            <a:off x="609600" y="6845300"/>
            <a:ext cx="11785600" cy="196850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smtClean="0">
                <a:sym typeface="Helvetica Neue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90623" r:id="rId1"/>
    <p:sldLayoutId id="2147490624" r:id="rId2"/>
    <p:sldLayoutId id="2147490625" r:id="rId3"/>
    <p:sldLayoutId id="2147490626" r:id="rId4"/>
    <p:sldLayoutId id="2147490627" r:id="rId5"/>
    <p:sldLayoutId id="2147490628" r:id="rId6"/>
    <p:sldLayoutId id="2147490629" r:id="rId7"/>
    <p:sldLayoutId id="2147490630" r:id="rId8"/>
    <p:sldLayoutId id="2147490631" r:id="rId9"/>
    <p:sldLayoutId id="2147490632" r:id="rId10"/>
    <p:sldLayoutId id="2147490633" r:id="rId11"/>
  </p:sldLayoutIdLst>
  <p:transition/>
  <p:hf hdr="0" ftr="0" dt="0"/>
  <p:txStyles>
    <p:titleStyle>
      <a:lvl1pPr algn="ctr" rtl="0" eaLnBrk="0" fontAlgn="base" hangingPunct="0">
        <a:spcBef>
          <a:spcPct val="0"/>
        </a:spcBef>
        <a:spcAft>
          <a:spcPct val="0"/>
        </a:spcAft>
        <a:defRPr sz="6400">
          <a:solidFill>
            <a:srgbClr val="FFFFFF"/>
          </a:solidFill>
          <a:latin typeface="+mj-lt"/>
          <a:ea typeface="+mj-ea"/>
          <a:cs typeface="+mj-cs"/>
          <a:sym typeface="Helvetica Neue Light" charset="0"/>
        </a:defRPr>
      </a:lvl1pPr>
      <a:lvl2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2pPr>
      <a:lvl3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3pPr>
      <a:lvl4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4pPr>
      <a:lvl5pPr algn="ctr" rtl="0" eaLnBrk="0" fontAlgn="base" hangingPunct="0">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5pPr>
      <a:lvl6pPr marL="4572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6pPr>
      <a:lvl7pPr marL="9144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7pPr>
      <a:lvl8pPr marL="13716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8pPr>
      <a:lvl9pPr marL="1828800" algn="ctr" rtl="0" fontAlgn="base">
        <a:spcBef>
          <a:spcPct val="0"/>
        </a:spcBef>
        <a:spcAft>
          <a:spcPct val="0"/>
        </a:spcAft>
        <a:defRPr sz="6400">
          <a:solidFill>
            <a:srgbClr val="FFFFFF"/>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buChar char="•"/>
        <a:defRPr sz="2800">
          <a:solidFill>
            <a:schemeClr val="tx1"/>
          </a:solidFill>
          <a:latin typeface="+mn-lt"/>
          <a:ea typeface="+mn-ea"/>
          <a:cs typeface="+mn-cs"/>
          <a:sym typeface="Helvetica Neue Light" charset="0"/>
        </a:defRPr>
      </a:lvl1pPr>
      <a:lvl2pPr marL="742950" indent="-285750" algn="l" rtl="0" eaLnBrk="0" fontAlgn="base" hangingPunct="0">
        <a:spcBef>
          <a:spcPts val="2400"/>
        </a:spcBef>
        <a:spcAft>
          <a:spcPct val="0"/>
        </a:spcAft>
        <a:buChar char="–"/>
        <a:defRPr sz="2600">
          <a:solidFill>
            <a:schemeClr val="tx1"/>
          </a:solidFill>
          <a:latin typeface="+mn-lt"/>
          <a:ea typeface="+mn-ea"/>
          <a:cs typeface="+mn-cs"/>
          <a:sym typeface="Helvetica Neue Light" charset="0"/>
        </a:defRPr>
      </a:lvl2pPr>
      <a:lvl3pPr marL="1143000" indent="-228600" algn="l" rtl="0" eaLnBrk="0" fontAlgn="base" hangingPunct="0">
        <a:spcBef>
          <a:spcPts val="2400"/>
        </a:spcBef>
        <a:spcAft>
          <a:spcPct val="0"/>
        </a:spcAft>
        <a:buChar char="•"/>
        <a:defRPr sz="2400">
          <a:solidFill>
            <a:schemeClr val="tx1"/>
          </a:solidFill>
          <a:latin typeface="+mn-lt"/>
          <a:ea typeface="+mn-ea"/>
          <a:cs typeface="+mn-cs"/>
          <a:sym typeface="Helvetica Neue Light" charset="0"/>
        </a:defRPr>
      </a:lvl3pPr>
      <a:lvl4pPr marL="16002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4pPr>
      <a:lvl5pPr marL="2057400" indent="-228600" algn="l" rtl="0" eaLnBrk="0" fontAlgn="base" hangingPunct="0">
        <a:spcBef>
          <a:spcPts val="2400"/>
        </a:spcBef>
        <a:spcAft>
          <a:spcPct val="0"/>
        </a:spcAft>
        <a:buChar char="»"/>
        <a:defRPr sz="2200">
          <a:solidFill>
            <a:schemeClr val="tx1"/>
          </a:solidFill>
          <a:latin typeface="+mn-lt"/>
          <a:ea typeface="+mn-ea"/>
          <a:cs typeface="+mn-cs"/>
          <a:sym typeface="Helvetica Neue Light" charset="0"/>
        </a:defRPr>
      </a:lvl5pPr>
      <a:lvl6pPr marL="457200" algn="l" rtl="0" fontAlgn="base">
        <a:spcBef>
          <a:spcPts val="2400"/>
        </a:spcBef>
        <a:spcAft>
          <a:spcPct val="0"/>
        </a:spcAft>
        <a:defRPr sz="2200">
          <a:solidFill>
            <a:schemeClr val="tx1"/>
          </a:solidFill>
          <a:latin typeface="+mn-lt"/>
          <a:ea typeface="+mn-ea"/>
          <a:cs typeface="+mn-cs"/>
          <a:sym typeface="Helvetica Neue Light" charset="0"/>
        </a:defRPr>
      </a:lvl6pPr>
      <a:lvl7pPr marL="914400" algn="l" rtl="0" fontAlgn="base">
        <a:spcBef>
          <a:spcPts val="2400"/>
        </a:spcBef>
        <a:spcAft>
          <a:spcPct val="0"/>
        </a:spcAft>
        <a:defRPr sz="2200">
          <a:solidFill>
            <a:schemeClr val="tx1"/>
          </a:solidFill>
          <a:latin typeface="+mn-lt"/>
          <a:ea typeface="+mn-ea"/>
          <a:cs typeface="+mn-cs"/>
          <a:sym typeface="Helvetica Neue Light" charset="0"/>
        </a:defRPr>
      </a:lvl7pPr>
      <a:lvl8pPr marL="1371600" algn="l" rtl="0" fontAlgn="base">
        <a:spcBef>
          <a:spcPts val="2400"/>
        </a:spcBef>
        <a:spcAft>
          <a:spcPct val="0"/>
        </a:spcAft>
        <a:defRPr sz="2200">
          <a:solidFill>
            <a:schemeClr val="tx1"/>
          </a:solidFill>
          <a:latin typeface="+mn-lt"/>
          <a:ea typeface="+mn-ea"/>
          <a:cs typeface="+mn-cs"/>
          <a:sym typeface="Helvetica Neue Light" charset="0"/>
        </a:defRPr>
      </a:lvl8pPr>
      <a:lvl9pPr marL="1828800" algn="l" rtl="0" fontAlgn="base">
        <a:spcBef>
          <a:spcPts val="2400"/>
        </a:spcBef>
        <a:spcAft>
          <a:spcPct val="0"/>
        </a:spcAft>
        <a:defRPr sz="2200">
          <a:solidFill>
            <a:schemeClr val="tx1"/>
          </a:solidFill>
          <a:latin typeface="+mn-lt"/>
          <a:ea typeface="+mn-ea"/>
          <a:cs typeface="+mn-cs"/>
          <a:sym typeface="Helvetica Neue Light"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00.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585.xml"/><Relationship Id="rId5" Type="http://schemas.openxmlformats.org/officeDocument/2006/relationships/image" Target="../media/image349.jpeg"/><Relationship Id="rId4" Type="http://schemas.openxmlformats.org/officeDocument/2006/relationships/image" Target="../media/image348.jpeg"/></Relationships>
</file>

<file path=ppt/slides/_rels/slide101.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image" Target="../media/image351.jpe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8" Type="http://schemas.openxmlformats.org/officeDocument/2006/relationships/image" Target="../media/image359.jpeg"/><Relationship Id="rId3" Type="http://schemas.openxmlformats.org/officeDocument/2006/relationships/image" Target="../media/image354.jpeg"/><Relationship Id="rId7" Type="http://schemas.openxmlformats.org/officeDocument/2006/relationships/image" Target="../media/image358.jpeg"/><Relationship Id="rId2" Type="http://schemas.openxmlformats.org/officeDocument/2006/relationships/image" Target="../media/image353.jpeg"/><Relationship Id="rId1" Type="http://schemas.openxmlformats.org/officeDocument/2006/relationships/slideLayout" Target="../slideLayouts/slideLayout101.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 Id="rId9" Type="http://schemas.openxmlformats.org/officeDocument/2006/relationships/image" Target="../media/image360.jpeg"/></Relationships>
</file>

<file path=ppt/slides/_rels/slide104.xml.rels><?xml version="1.0" encoding="UTF-8" standalone="yes"?>
<Relationships xmlns="http://schemas.openxmlformats.org/package/2006/relationships"><Relationship Id="rId8" Type="http://schemas.openxmlformats.org/officeDocument/2006/relationships/image" Target="../media/image367.jpeg"/><Relationship Id="rId3" Type="http://schemas.openxmlformats.org/officeDocument/2006/relationships/image" Target="../media/image362.jpeg"/><Relationship Id="rId7" Type="http://schemas.openxmlformats.org/officeDocument/2006/relationships/image" Target="../media/image366.jpeg"/><Relationship Id="rId2" Type="http://schemas.openxmlformats.org/officeDocument/2006/relationships/image" Target="../media/image361.jpeg"/><Relationship Id="rId1" Type="http://schemas.openxmlformats.org/officeDocument/2006/relationships/slideLayout" Target="../slideLayouts/slideLayout101.xml"/><Relationship Id="rId6" Type="http://schemas.openxmlformats.org/officeDocument/2006/relationships/image" Target="../media/image365.jpeg"/><Relationship Id="rId11" Type="http://schemas.openxmlformats.org/officeDocument/2006/relationships/image" Target="../media/image370.jpeg"/><Relationship Id="rId5" Type="http://schemas.openxmlformats.org/officeDocument/2006/relationships/image" Target="../media/image364.jpeg"/><Relationship Id="rId10" Type="http://schemas.openxmlformats.org/officeDocument/2006/relationships/image" Target="../media/image369.jpeg"/><Relationship Id="rId4" Type="http://schemas.openxmlformats.org/officeDocument/2006/relationships/image" Target="../media/image363.jpeg"/><Relationship Id="rId9" Type="http://schemas.openxmlformats.org/officeDocument/2006/relationships/image" Target="../media/image368.jpeg"/></Relationships>
</file>

<file path=ppt/slides/_rels/slide105.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90.xml"/></Relationships>
</file>

<file path=ppt/slides/_rels/slide106.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image" Target="../media/image372.jpeg"/><Relationship Id="rId1" Type="http://schemas.openxmlformats.org/officeDocument/2006/relationships/slideLayout" Target="../slideLayouts/slideLayout101.xml"/><Relationship Id="rId4" Type="http://schemas.openxmlformats.org/officeDocument/2006/relationships/image" Target="../media/image374.jpeg"/></Relationships>
</file>

<file path=ppt/slides/_rels/slide107.xml.rels><?xml version="1.0" encoding="UTF-8" standalone="yes"?>
<Relationships xmlns="http://schemas.openxmlformats.org/package/2006/relationships"><Relationship Id="rId8" Type="http://schemas.openxmlformats.org/officeDocument/2006/relationships/image" Target="../media/image380.jpeg"/><Relationship Id="rId3" Type="http://schemas.openxmlformats.org/officeDocument/2006/relationships/image" Target="../media/image375.jpeg"/><Relationship Id="rId7" Type="http://schemas.openxmlformats.org/officeDocument/2006/relationships/image" Target="../media/image379.jpeg"/><Relationship Id="rId2" Type="http://schemas.openxmlformats.org/officeDocument/2006/relationships/notesSlide" Target="../notesSlides/notesSlide28.xml"/><Relationship Id="rId1" Type="http://schemas.openxmlformats.org/officeDocument/2006/relationships/slideLayout" Target="../slideLayouts/slideLayout453.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 Id="rId9" Type="http://schemas.openxmlformats.org/officeDocument/2006/relationships/image" Target="../media/image381.jpeg"/></Relationships>
</file>

<file path=ppt/slides/_rels/slide108.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2.jpeg"/><Relationship Id="rId1" Type="http://schemas.openxmlformats.org/officeDocument/2006/relationships/slideLayout" Target="../slideLayouts/slideLayout156.xml"/></Relationships>
</file>

<file path=ppt/slides/_rels/slide109.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2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0.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image" Target="../media/image385.jpeg"/><Relationship Id="rId1" Type="http://schemas.openxmlformats.org/officeDocument/2006/relationships/slideLayout" Target="../slideLayouts/slideLayout101.xml"/><Relationship Id="rId4" Type="http://schemas.openxmlformats.org/officeDocument/2006/relationships/image" Target="../media/image387.jpeg"/></Relationships>
</file>

<file path=ppt/slides/_rels/slide111.xml.rels><?xml version="1.0" encoding="UTF-8" standalone="yes"?>
<Relationships xmlns="http://schemas.openxmlformats.org/package/2006/relationships"><Relationship Id="rId8" Type="http://schemas.openxmlformats.org/officeDocument/2006/relationships/image" Target="../media/image394.jpeg"/><Relationship Id="rId3" Type="http://schemas.openxmlformats.org/officeDocument/2006/relationships/image" Target="../media/image389.jpeg"/><Relationship Id="rId7" Type="http://schemas.openxmlformats.org/officeDocument/2006/relationships/image" Target="../media/image393.jpeg"/><Relationship Id="rId2" Type="http://schemas.openxmlformats.org/officeDocument/2006/relationships/image" Target="../media/image388.jpeg"/><Relationship Id="rId1" Type="http://schemas.openxmlformats.org/officeDocument/2006/relationships/slideLayout" Target="../slideLayouts/slideLayout464.xml"/><Relationship Id="rId6" Type="http://schemas.openxmlformats.org/officeDocument/2006/relationships/image" Target="../media/image392.jpeg"/><Relationship Id="rId5" Type="http://schemas.openxmlformats.org/officeDocument/2006/relationships/image" Target="../media/image391.jpeg"/><Relationship Id="rId4" Type="http://schemas.openxmlformats.org/officeDocument/2006/relationships/image" Target="../media/image3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29.xml"/><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2" Type="http://schemas.openxmlformats.org/officeDocument/2006/relationships/image" Target="../media/image396.jpeg"/><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jpeg"/><Relationship Id="rId1" Type="http://schemas.openxmlformats.org/officeDocument/2006/relationships/slideLayout" Target="../slideLayouts/slideLayout101.xml"/><Relationship Id="rId4" Type="http://schemas.openxmlformats.org/officeDocument/2006/relationships/image" Target="../media/image399.jpeg"/></Relationships>
</file>

<file path=ppt/slides/_rels/slide115.xml.rels><?xml version="1.0" encoding="UTF-8" standalone="yes"?>
<Relationships xmlns="http://schemas.openxmlformats.org/package/2006/relationships"><Relationship Id="rId8" Type="http://schemas.openxmlformats.org/officeDocument/2006/relationships/image" Target="../media/image406.jpeg"/><Relationship Id="rId3" Type="http://schemas.openxmlformats.org/officeDocument/2006/relationships/image" Target="../media/image401.jpeg"/><Relationship Id="rId7" Type="http://schemas.openxmlformats.org/officeDocument/2006/relationships/image" Target="../media/image405.jpeg"/><Relationship Id="rId2" Type="http://schemas.openxmlformats.org/officeDocument/2006/relationships/image" Target="../media/image400.jpeg"/><Relationship Id="rId1" Type="http://schemas.openxmlformats.org/officeDocument/2006/relationships/slideLayout" Target="../slideLayouts/slideLayout497.xml"/><Relationship Id="rId6" Type="http://schemas.openxmlformats.org/officeDocument/2006/relationships/image" Target="../media/image404.jpeg"/><Relationship Id="rId5" Type="http://schemas.openxmlformats.org/officeDocument/2006/relationships/image" Target="../media/image403.jpeg"/><Relationship Id="rId4" Type="http://schemas.openxmlformats.org/officeDocument/2006/relationships/image" Target="../media/image402.jpeg"/><Relationship Id="rId9" Type="http://schemas.openxmlformats.org/officeDocument/2006/relationships/image" Target="../media/image407.jpeg"/></Relationships>
</file>

<file path=ppt/slides/_rels/slide116.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156.xml"/></Relationships>
</file>

<file path=ppt/slides/_rels/slide117.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90.xml"/></Relationships>
</file>

<file path=ppt/slides/_rels/slide118.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image" Target="../media/image411.jpeg"/><Relationship Id="rId1" Type="http://schemas.openxmlformats.org/officeDocument/2006/relationships/slideLayout" Target="../slideLayouts/slideLayout101.xml"/><Relationship Id="rId6" Type="http://schemas.openxmlformats.org/officeDocument/2006/relationships/image" Target="../media/image415.jpeg"/><Relationship Id="rId5" Type="http://schemas.openxmlformats.org/officeDocument/2006/relationships/image" Target="../media/image414.jpeg"/><Relationship Id="rId4" Type="http://schemas.openxmlformats.org/officeDocument/2006/relationships/image" Target="../media/image413.jpeg"/></Relationships>
</file>

<file path=ppt/slides/_rels/slide119.xml.rels><?xml version="1.0" encoding="UTF-8" standalone="yes"?>
<Relationships xmlns="http://schemas.openxmlformats.org/package/2006/relationships"><Relationship Id="rId3" Type="http://schemas.openxmlformats.org/officeDocument/2006/relationships/image" Target="../media/image417.jpeg"/><Relationship Id="rId7" Type="http://schemas.openxmlformats.org/officeDocument/2006/relationships/image" Target="../media/image421.jpeg"/><Relationship Id="rId2" Type="http://schemas.openxmlformats.org/officeDocument/2006/relationships/image" Target="../media/image416.jpeg"/><Relationship Id="rId1" Type="http://schemas.openxmlformats.org/officeDocument/2006/relationships/slideLayout" Target="../slideLayouts/slideLayout101.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jpeg"/></Relationships>
</file>

<file path=ppt/slides/_rels/slide120.xml.rels><?xml version="1.0" encoding="UTF-8" standalone="yes"?>
<Relationships xmlns="http://schemas.openxmlformats.org/package/2006/relationships"><Relationship Id="rId3" Type="http://schemas.openxmlformats.org/officeDocument/2006/relationships/image" Target="../media/image423.jpeg"/><Relationship Id="rId7" Type="http://schemas.openxmlformats.org/officeDocument/2006/relationships/image" Target="../media/image427.jpeg"/><Relationship Id="rId2" Type="http://schemas.openxmlformats.org/officeDocument/2006/relationships/image" Target="../media/image422.jpeg"/><Relationship Id="rId1" Type="http://schemas.openxmlformats.org/officeDocument/2006/relationships/slideLayout" Target="../slideLayouts/slideLayout101.xml"/><Relationship Id="rId6" Type="http://schemas.openxmlformats.org/officeDocument/2006/relationships/image" Target="../media/image426.jpeg"/><Relationship Id="rId5" Type="http://schemas.openxmlformats.org/officeDocument/2006/relationships/image" Target="../media/image425.jpeg"/><Relationship Id="rId4" Type="http://schemas.openxmlformats.org/officeDocument/2006/relationships/image" Target="../media/image424.jpeg"/></Relationships>
</file>

<file path=ppt/slides/_rels/slide121.xml.rels><?xml version="1.0" encoding="UTF-8" standalone="yes"?>
<Relationships xmlns="http://schemas.openxmlformats.org/package/2006/relationships"><Relationship Id="rId8" Type="http://schemas.openxmlformats.org/officeDocument/2006/relationships/image" Target="../media/image434.jpeg"/><Relationship Id="rId3" Type="http://schemas.openxmlformats.org/officeDocument/2006/relationships/image" Target="../media/image429.jpeg"/><Relationship Id="rId7" Type="http://schemas.openxmlformats.org/officeDocument/2006/relationships/image" Target="../media/image433.jpeg"/><Relationship Id="rId2" Type="http://schemas.openxmlformats.org/officeDocument/2006/relationships/image" Target="../media/image428.jpeg"/><Relationship Id="rId1" Type="http://schemas.openxmlformats.org/officeDocument/2006/relationships/slideLayout" Target="../slideLayouts/slideLayout101.xml"/><Relationship Id="rId6" Type="http://schemas.openxmlformats.org/officeDocument/2006/relationships/image" Target="../media/image432.jpeg"/><Relationship Id="rId5" Type="http://schemas.openxmlformats.org/officeDocument/2006/relationships/image" Target="../media/image431.jpeg"/><Relationship Id="rId4" Type="http://schemas.openxmlformats.org/officeDocument/2006/relationships/image" Target="../media/image4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5.jpeg"/><Relationship Id="rId1" Type="http://schemas.openxmlformats.org/officeDocument/2006/relationships/slideLayout" Target="../slideLayouts/slideLayout156.xml"/><Relationship Id="rId4" Type="http://schemas.openxmlformats.org/officeDocument/2006/relationships/image" Target="../media/image437.jpeg"/></Relationships>
</file>

<file path=ppt/slides/_rels/slide123.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image" Target="../media/image438.jpeg"/><Relationship Id="rId1" Type="http://schemas.openxmlformats.org/officeDocument/2006/relationships/slideLayout" Target="../slideLayouts/slideLayout90.xml"/></Relationships>
</file>

<file path=ppt/slides/_rels/slide124.xml.rels><?xml version="1.0" encoding="UTF-8" standalone="yes"?>
<Relationships xmlns="http://schemas.openxmlformats.org/package/2006/relationships"><Relationship Id="rId3" Type="http://schemas.openxmlformats.org/officeDocument/2006/relationships/image" Target="../media/image441.jpeg"/><Relationship Id="rId2" Type="http://schemas.openxmlformats.org/officeDocument/2006/relationships/image" Target="../media/image440.jpeg"/><Relationship Id="rId1" Type="http://schemas.openxmlformats.org/officeDocument/2006/relationships/slideLayout" Target="../slideLayouts/slideLayout101.xml"/><Relationship Id="rId4" Type="http://schemas.openxmlformats.org/officeDocument/2006/relationships/image" Target="../media/image442.jpeg"/></Relationships>
</file>

<file path=ppt/slides/_rels/slide125.xml.rels><?xml version="1.0" encoding="UTF-8" standalone="yes"?>
<Relationships xmlns="http://schemas.openxmlformats.org/package/2006/relationships"><Relationship Id="rId8" Type="http://schemas.openxmlformats.org/officeDocument/2006/relationships/image" Target="../media/image449.jpeg"/><Relationship Id="rId3" Type="http://schemas.openxmlformats.org/officeDocument/2006/relationships/image" Target="../media/image444.jpeg"/><Relationship Id="rId7" Type="http://schemas.openxmlformats.org/officeDocument/2006/relationships/image" Target="../media/image448.jpeg"/><Relationship Id="rId2" Type="http://schemas.openxmlformats.org/officeDocument/2006/relationships/image" Target="../media/image443.jpeg"/><Relationship Id="rId1" Type="http://schemas.openxmlformats.org/officeDocument/2006/relationships/slideLayout" Target="../slideLayouts/slideLayout508.xml"/><Relationship Id="rId6" Type="http://schemas.openxmlformats.org/officeDocument/2006/relationships/image" Target="../media/image447.jpeg"/><Relationship Id="rId5" Type="http://schemas.openxmlformats.org/officeDocument/2006/relationships/image" Target="../media/image446.jpeg"/><Relationship Id="rId4" Type="http://schemas.openxmlformats.org/officeDocument/2006/relationships/image" Target="../media/image445.jpeg"/></Relationships>
</file>

<file path=ppt/slides/_rels/slide126.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585.xml"/></Relationships>
</file>

<file path=ppt/slides/_rels/slide127.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image" Target="../media/image452.jpeg"/><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455.jpeg"/><Relationship Id="rId2" Type="http://schemas.openxmlformats.org/officeDocument/2006/relationships/image" Target="../media/image454.jpeg"/><Relationship Id="rId1" Type="http://schemas.openxmlformats.org/officeDocument/2006/relationships/slideLayout" Target="../slideLayouts/slideLayout101.xml"/><Relationship Id="rId4" Type="http://schemas.openxmlformats.org/officeDocument/2006/relationships/image" Target="../media/image456.jpeg"/></Relationships>
</file>

<file path=ppt/slides/_rels/slide129.xml.rels><?xml version="1.0" encoding="UTF-8" standalone="yes"?>
<Relationships xmlns="http://schemas.openxmlformats.org/package/2006/relationships"><Relationship Id="rId3" Type="http://schemas.openxmlformats.org/officeDocument/2006/relationships/image" Target="../media/image458.jpeg"/><Relationship Id="rId7" Type="http://schemas.openxmlformats.org/officeDocument/2006/relationships/image" Target="../media/image462.jpeg"/><Relationship Id="rId2" Type="http://schemas.openxmlformats.org/officeDocument/2006/relationships/image" Target="../media/image457.jpeg"/><Relationship Id="rId1" Type="http://schemas.openxmlformats.org/officeDocument/2006/relationships/slideLayout" Target="../slideLayouts/slideLayout167.xml"/><Relationship Id="rId6" Type="http://schemas.openxmlformats.org/officeDocument/2006/relationships/image" Target="../media/image461.jpeg"/><Relationship Id="rId5" Type="http://schemas.openxmlformats.org/officeDocument/2006/relationships/image" Target="../media/image460.jpeg"/><Relationship Id="rId4" Type="http://schemas.openxmlformats.org/officeDocument/2006/relationships/image" Target="../media/image459.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30.xml.rels><?xml version="1.0" encoding="UTF-8" standalone="yes"?>
<Relationships xmlns="http://schemas.openxmlformats.org/package/2006/relationships"><Relationship Id="rId2" Type="http://schemas.openxmlformats.org/officeDocument/2006/relationships/image" Target="../media/image463.jpeg"/><Relationship Id="rId1" Type="http://schemas.openxmlformats.org/officeDocument/2006/relationships/slideLayout" Target="../slideLayouts/slideLayout156.xml"/></Relationships>
</file>

<file path=ppt/slides/_rels/slide131.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662.xml"/></Relationships>
</file>

<file path=ppt/slides/_rels/slide132.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image" Target="../media/image465.jpeg"/><Relationship Id="rId1" Type="http://schemas.openxmlformats.org/officeDocument/2006/relationships/slideLayout" Target="../slideLayouts/slideLayout673.xml"/><Relationship Id="rId4" Type="http://schemas.openxmlformats.org/officeDocument/2006/relationships/image" Target="../media/image467.jpeg"/></Relationships>
</file>

<file path=ppt/slides/_rels/slide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52.xml"/></Relationships>
</file>

<file path=ppt/slides/_rels/slide134.xml.rels><?xml version="1.0" encoding="UTF-8" standalone="yes"?>
<Relationships xmlns="http://schemas.openxmlformats.org/package/2006/relationships"><Relationship Id="rId2" Type="http://schemas.openxmlformats.org/officeDocument/2006/relationships/image" Target="../media/image468.jpeg"/><Relationship Id="rId1" Type="http://schemas.openxmlformats.org/officeDocument/2006/relationships/slideLayout" Target="../slideLayouts/slideLayout563.xml"/></Relationships>
</file>

<file path=ppt/slides/_rels/slide135.xml.rels><?xml version="1.0" encoding="UTF-8" standalone="yes"?>
<Relationships xmlns="http://schemas.openxmlformats.org/package/2006/relationships"><Relationship Id="rId3" Type="http://schemas.openxmlformats.org/officeDocument/2006/relationships/image" Target="../media/image470.jpeg"/><Relationship Id="rId2" Type="http://schemas.openxmlformats.org/officeDocument/2006/relationships/image" Target="../media/image469.jpeg"/><Relationship Id="rId1" Type="http://schemas.openxmlformats.org/officeDocument/2006/relationships/slideLayout" Target="../slideLayouts/slideLayout579.xml"/><Relationship Id="rId5" Type="http://schemas.openxmlformats.org/officeDocument/2006/relationships/image" Target="../media/image472.jpeg"/><Relationship Id="rId4" Type="http://schemas.openxmlformats.org/officeDocument/2006/relationships/image" Target="../media/image471.jpeg"/></Relationships>
</file>

<file path=ppt/slides/_rels/slide136.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png"/><Relationship Id="rId1" Type="http://schemas.openxmlformats.org/officeDocument/2006/relationships/slideLayout" Target="../slideLayouts/slideLayout563.xml"/></Relationships>
</file>

<file path=ppt/slides/_rels/slide137.xml.rels><?xml version="1.0" encoding="UTF-8" standalone="yes"?>
<Relationships xmlns="http://schemas.openxmlformats.org/package/2006/relationships"><Relationship Id="rId3" Type="http://schemas.openxmlformats.org/officeDocument/2006/relationships/image" Target="../media/image476.jpeg"/><Relationship Id="rId2" Type="http://schemas.openxmlformats.org/officeDocument/2006/relationships/image" Target="../media/image475.jpeg"/><Relationship Id="rId1" Type="http://schemas.openxmlformats.org/officeDocument/2006/relationships/slideLayout" Target="../slideLayouts/slideLayout579.xml"/><Relationship Id="rId5" Type="http://schemas.openxmlformats.org/officeDocument/2006/relationships/image" Target="../media/image478.jpeg"/><Relationship Id="rId4" Type="http://schemas.openxmlformats.org/officeDocument/2006/relationships/image" Target="../media/image477.jpeg"/></Relationships>
</file>

<file path=ppt/slides/_rels/slide138.xml.rels><?xml version="1.0" encoding="UTF-8" standalone="yes"?>
<Relationships xmlns="http://schemas.openxmlformats.org/package/2006/relationships"><Relationship Id="rId8" Type="http://schemas.openxmlformats.org/officeDocument/2006/relationships/image" Target="../media/image485.jpeg"/><Relationship Id="rId3" Type="http://schemas.openxmlformats.org/officeDocument/2006/relationships/image" Target="../media/image480.jpeg"/><Relationship Id="rId7" Type="http://schemas.openxmlformats.org/officeDocument/2006/relationships/image" Target="../media/image484.jpeg"/><Relationship Id="rId2" Type="http://schemas.openxmlformats.org/officeDocument/2006/relationships/image" Target="../media/image479.jpeg"/><Relationship Id="rId1" Type="http://schemas.openxmlformats.org/officeDocument/2006/relationships/slideLayout" Target="../slideLayouts/slideLayout601.xml"/><Relationship Id="rId6" Type="http://schemas.openxmlformats.org/officeDocument/2006/relationships/image" Target="../media/image483.jpeg"/><Relationship Id="rId5" Type="http://schemas.openxmlformats.org/officeDocument/2006/relationships/image" Target="../media/image482.jpeg"/><Relationship Id="rId4" Type="http://schemas.openxmlformats.org/officeDocument/2006/relationships/image" Target="../media/image481.jpeg"/></Relationships>
</file>

<file path=ppt/slides/_rels/slide139.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607.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20.xml"/><Relationship Id="rId5" Type="http://schemas.openxmlformats.org/officeDocument/2006/relationships/image" Target="../media/image49.jpeg"/><Relationship Id="rId4" Type="http://schemas.openxmlformats.org/officeDocument/2006/relationships/image" Target="../media/image48.jpeg"/></Relationships>
</file>

<file path=ppt/slides/_rels/slide140.xml.rels><?xml version="1.0" encoding="UTF-8" standalone="yes"?>
<Relationships xmlns="http://schemas.openxmlformats.org/package/2006/relationships"><Relationship Id="rId3" Type="http://schemas.openxmlformats.org/officeDocument/2006/relationships/image" Target="../media/image488.jpeg"/><Relationship Id="rId2" Type="http://schemas.openxmlformats.org/officeDocument/2006/relationships/image" Target="../media/image487.jpeg"/><Relationship Id="rId1" Type="http://schemas.openxmlformats.org/officeDocument/2006/relationships/slideLayout" Target="../slideLayouts/slideLayout623.xml"/><Relationship Id="rId4" Type="http://schemas.openxmlformats.org/officeDocument/2006/relationships/image" Target="../media/image4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490.jpeg"/><Relationship Id="rId2" Type="http://schemas.openxmlformats.org/officeDocument/2006/relationships/notesSlide" Target="../notesSlides/notesSlide30.xml"/><Relationship Id="rId1" Type="http://schemas.openxmlformats.org/officeDocument/2006/relationships/slideLayout" Target="../slideLayouts/slideLayout612.xml"/><Relationship Id="rId6" Type="http://schemas.openxmlformats.org/officeDocument/2006/relationships/image" Target="../media/image493.jpeg"/><Relationship Id="rId5" Type="http://schemas.openxmlformats.org/officeDocument/2006/relationships/image" Target="../media/image492.jpeg"/><Relationship Id="rId4" Type="http://schemas.openxmlformats.org/officeDocument/2006/relationships/image" Target="../media/image491.jpeg"/></Relationships>
</file>

<file path=ppt/slides/_rels/slide142.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607.xml"/></Relationships>
</file>

<file path=ppt/slides/_rels/slide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28.xml"/></Relationships>
</file>

<file path=ppt/slides/_rels/slide144.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739.xml"/></Relationships>
</file>

<file path=ppt/slides/_rels/slide145.xml.rels><?xml version="1.0" encoding="UTF-8" standalone="yes"?>
<Relationships xmlns="http://schemas.openxmlformats.org/package/2006/relationships"><Relationship Id="rId3" Type="http://schemas.openxmlformats.org/officeDocument/2006/relationships/image" Target="../media/image497.jpeg"/><Relationship Id="rId7" Type="http://schemas.openxmlformats.org/officeDocument/2006/relationships/image" Target="../media/image501.jpeg"/><Relationship Id="rId2" Type="http://schemas.openxmlformats.org/officeDocument/2006/relationships/image" Target="../media/image496.jpeg"/><Relationship Id="rId1" Type="http://schemas.openxmlformats.org/officeDocument/2006/relationships/slideLayout" Target="../slideLayouts/slideLayout755.xml"/><Relationship Id="rId6" Type="http://schemas.openxmlformats.org/officeDocument/2006/relationships/image" Target="../media/image500.jpeg"/><Relationship Id="rId5" Type="http://schemas.openxmlformats.org/officeDocument/2006/relationships/image" Target="../media/image499.jpeg"/><Relationship Id="rId4" Type="http://schemas.openxmlformats.org/officeDocument/2006/relationships/image" Target="../media/image498.jpeg"/></Relationships>
</file>

<file path=ppt/slides/_rels/slide146.xml.rels><?xml version="1.0" encoding="UTF-8" standalone="yes"?>
<Relationships xmlns="http://schemas.openxmlformats.org/package/2006/relationships"><Relationship Id="rId2" Type="http://schemas.openxmlformats.org/officeDocument/2006/relationships/image" Target="../media/image502.jpeg"/><Relationship Id="rId1" Type="http://schemas.openxmlformats.org/officeDocument/2006/relationships/slideLayout" Target="../slideLayouts/slideLayout739.xml"/></Relationships>
</file>

<file path=ppt/slides/_rels/slide147.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766.xml"/><Relationship Id="rId4" Type="http://schemas.openxmlformats.org/officeDocument/2006/relationships/image" Target="../media/image505.jpeg"/></Relationships>
</file>

<file path=ppt/slides/_rels/slide148.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755.xml"/><Relationship Id="rId4" Type="http://schemas.openxmlformats.org/officeDocument/2006/relationships/image" Target="../media/image508.jpeg"/></Relationships>
</file>

<file path=ppt/slides/_rels/slide149.xml.rels><?xml version="1.0" encoding="UTF-8" standalone="yes"?>
<Relationships xmlns="http://schemas.openxmlformats.org/package/2006/relationships"><Relationship Id="rId3" Type="http://schemas.openxmlformats.org/officeDocument/2006/relationships/image" Target="../media/image510.jpeg"/><Relationship Id="rId7" Type="http://schemas.openxmlformats.org/officeDocument/2006/relationships/image" Target="../media/image514.jpeg"/><Relationship Id="rId2" Type="http://schemas.openxmlformats.org/officeDocument/2006/relationships/image" Target="../media/image509.jpeg"/><Relationship Id="rId1" Type="http://schemas.openxmlformats.org/officeDocument/2006/relationships/slideLayout" Target="../slideLayouts/slideLayout766.xml"/><Relationship Id="rId6" Type="http://schemas.openxmlformats.org/officeDocument/2006/relationships/image" Target="../media/image513.jpeg"/><Relationship Id="rId5" Type="http://schemas.openxmlformats.org/officeDocument/2006/relationships/image" Target="../media/image512.jpeg"/><Relationship Id="rId4" Type="http://schemas.openxmlformats.org/officeDocument/2006/relationships/image" Target="../media/image511.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42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50.xml.rels><?xml version="1.0" encoding="UTF-8" standalone="yes"?>
<Relationships xmlns="http://schemas.openxmlformats.org/package/2006/relationships"><Relationship Id="rId2" Type="http://schemas.openxmlformats.org/officeDocument/2006/relationships/image" Target="../media/image515.jpeg"/><Relationship Id="rId1" Type="http://schemas.openxmlformats.org/officeDocument/2006/relationships/slideLayout" Target="../slideLayouts/slideLayout739.xml"/></Relationships>
</file>

<file path=ppt/slides/_rels/slide151.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761.xml"/><Relationship Id="rId4" Type="http://schemas.openxmlformats.org/officeDocument/2006/relationships/image" Target="../media/image518.jpeg"/></Relationships>
</file>

<file path=ppt/slides/_rels/slide152.xml.rels><?xml version="1.0" encoding="UTF-8" standalone="yes"?>
<Relationships xmlns="http://schemas.openxmlformats.org/package/2006/relationships"><Relationship Id="rId3" Type="http://schemas.openxmlformats.org/officeDocument/2006/relationships/image" Target="../media/image520.jpeg"/><Relationship Id="rId2" Type="http://schemas.openxmlformats.org/officeDocument/2006/relationships/image" Target="../media/image519.jpeg"/><Relationship Id="rId1" Type="http://schemas.openxmlformats.org/officeDocument/2006/relationships/slideLayout" Target="../slideLayouts/slideLayout739.xml"/><Relationship Id="rId5" Type="http://schemas.openxmlformats.org/officeDocument/2006/relationships/image" Target="../media/image522.jpeg"/><Relationship Id="rId4" Type="http://schemas.openxmlformats.org/officeDocument/2006/relationships/image" Target="../media/image521.jpeg"/></Relationships>
</file>

<file path=ppt/slides/_rels/slide153.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notesSlide" Target="../notesSlides/notesSlide31.xml"/><Relationship Id="rId1" Type="http://schemas.openxmlformats.org/officeDocument/2006/relationships/slideLayout" Target="../slideLayouts/slideLayout761.xml"/><Relationship Id="rId5" Type="http://schemas.openxmlformats.org/officeDocument/2006/relationships/image" Target="../media/image525.jpeg"/><Relationship Id="rId4" Type="http://schemas.openxmlformats.org/officeDocument/2006/relationships/image" Target="../media/image524.jpeg"/></Relationships>
</file>

<file path=ppt/slides/_rels/slide154.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image" Target="../media/image526.jpeg"/><Relationship Id="rId1" Type="http://schemas.openxmlformats.org/officeDocument/2006/relationships/slideLayout" Target="../slideLayouts/slideLayout739.xml"/><Relationship Id="rId4" Type="http://schemas.openxmlformats.org/officeDocument/2006/relationships/image" Target="../media/image528.jpeg"/></Relationships>
</file>

<file path=ppt/slides/_rels/slide155.xml.rels><?xml version="1.0" encoding="UTF-8" standalone="yes"?>
<Relationships xmlns="http://schemas.openxmlformats.org/package/2006/relationships"><Relationship Id="rId3" Type="http://schemas.openxmlformats.org/officeDocument/2006/relationships/image" Target="../media/image530.jpeg"/><Relationship Id="rId7" Type="http://schemas.openxmlformats.org/officeDocument/2006/relationships/image" Target="../media/image534.jpeg"/><Relationship Id="rId2" Type="http://schemas.openxmlformats.org/officeDocument/2006/relationships/image" Target="../media/image529.jpeg"/><Relationship Id="rId1" Type="http://schemas.openxmlformats.org/officeDocument/2006/relationships/slideLayout" Target="../slideLayouts/slideLayout761.xml"/><Relationship Id="rId6" Type="http://schemas.openxmlformats.org/officeDocument/2006/relationships/image" Target="../media/image533.jpeg"/><Relationship Id="rId5" Type="http://schemas.openxmlformats.org/officeDocument/2006/relationships/image" Target="../media/image532.jpeg"/><Relationship Id="rId4" Type="http://schemas.openxmlformats.org/officeDocument/2006/relationships/image" Target="../media/image531.jpeg"/></Relationships>
</file>

<file path=ppt/slides/_rels/slide156.xml.rels><?xml version="1.0" encoding="UTF-8" standalone="yes"?>
<Relationships xmlns="http://schemas.openxmlformats.org/package/2006/relationships"><Relationship Id="rId8" Type="http://schemas.openxmlformats.org/officeDocument/2006/relationships/image" Target="../media/image541.jpeg"/><Relationship Id="rId3" Type="http://schemas.openxmlformats.org/officeDocument/2006/relationships/image" Target="../media/image536.jpeg"/><Relationship Id="rId7" Type="http://schemas.openxmlformats.org/officeDocument/2006/relationships/image" Target="../media/image540.jpeg"/><Relationship Id="rId12" Type="http://schemas.openxmlformats.org/officeDocument/2006/relationships/image" Target="../media/image545.jpeg"/><Relationship Id="rId2" Type="http://schemas.openxmlformats.org/officeDocument/2006/relationships/image" Target="../media/image535.jpeg"/><Relationship Id="rId1" Type="http://schemas.openxmlformats.org/officeDocument/2006/relationships/slideLayout" Target="../slideLayouts/slideLayout761.xml"/><Relationship Id="rId6" Type="http://schemas.openxmlformats.org/officeDocument/2006/relationships/image" Target="../media/image539.jpeg"/><Relationship Id="rId11" Type="http://schemas.openxmlformats.org/officeDocument/2006/relationships/image" Target="../media/image544.jpeg"/><Relationship Id="rId5" Type="http://schemas.openxmlformats.org/officeDocument/2006/relationships/image" Target="../media/image538.jpeg"/><Relationship Id="rId10" Type="http://schemas.openxmlformats.org/officeDocument/2006/relationships/image" Target="../media/image543.jpeg"/><Relationship Id="rId4" Type="http://schemas.openxmlformats.org/officeDocument/2006/relationships/image" Target="../media/image537.jpeg"/><Relationship Id="rId9" Type="http://schemas.openxmlformats.org/officeDocument/2006/relationships/image" Target="../media/image542.jpeg"/></Relationships>
</file>

<file path=ppt/slides/_rels/slide157.xml.rels><?xml version="1.0" encoding="UTF-8" standalone="yes"?>
<Relationships xmlns="http://schemas.openxmlformats.org/package/2006/relationships"><Relationship Id="rId3" Type="http://schemas.openxmlformats.org/officeDocument/2006/relationships/image" Target="../media/image547.jpeg"/><Relationship Id="rId2" Type="http://schemas.openxmlformats.org/officeDocument/2006/relationships/image" Target="../media/image546.jpeg"/><Relationship Id="rId1" Type="http://schemas.openxmlformats.org/officeDocument/2006/relationships/slideLayout" Target="../slideLayouts/slideLayout761.xml"/><Relationship Id="rId5" Type="http://schemas.openxmlformats.org/officeDocument/2006/relationships/image" Target="../media/image549.jpeg"/><Relationship Id="rId4" Type="http://schemas.openxmlformats.org/officeDocument/2006/relationships/image" Target="../media/image548.jpeg"/></Relationships>
</file>

<file path=ppt/slides/_rels/slide158.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image" Target="../media/image550.jpeg"/><Relationship Id="rId1" Type="http://schemas.openxmlformats.org/officeDocument/2006/relationships/slideLayout" Target="../slideLayouts/slideLayout761.xml"/><Relationship Id="rId4" Type="http://schemas.openxmlformats.org/officeDocument/2006/relationships/image" Target="../media/image552.jpeg"/></Relationships>
</file>

<file path=ppt/slides/_rels/slide159.xml.rels><?xml version="1.0" encoding="UTF-8" standalone="yes"?>
<Relationships xmlns="http://schemas.openxmlformats.org/package/2006/relationships"><Relationship Id="rId2" Type="http://schemas.openxmlformats.org/officeDocument/2006/relationships/image" Target="../media/image553.jpeg"/><Relationship Id="rId1" Type="http://schemas.openxmlformats.org/officeDocument/2006/relationships/slideLayout" Target="../slideLayouts/slideLayout761.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4.xml"/><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431.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jpeg"/></Relationships>
</file>

<file path=ppt/slides/_rels/slide160.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image" Target="../media/image554.png"/><Relationship Id="rId1" Type="http://schemas.openxmlformats.org/officeDocument/2006/relationships/slideLayout" Target="../slideLayouts/slideLayout761.xml"/><Relationship Id="rId5" Type="http://schemas.openxmlformats.org/officeDocument/2006/relationships/image" Target="../media/image557.jpeg"/><Relationship Id="rId4" Type="http://schemas.openxmlformats.org/officeDocument/2006/relationships/image" Target="../media/image556.jpeg"/></Relationships>
</file>

<file path=ppt/slides/_rels/slide161.xml.rels><?xml version="1.0" encoding="UTF-8" standalone="yes"?>
<Relationships xmlns="http://schemas.openxmlformats.org/package/2006/relationships"><Relationship Id="rId3" Type="http://schemas.openxmlformats.org/officeDocument/2006/relationships/image" Target="../media/image559.jpeg"/><Relationship Id="rId2" Type="http://schemas.openxmlformats.org/officeDocument/2006/relationships/image" Target="../media/image558.jpeg"/><Relationship Id="rId1" Type="http://schemas.openxmlformats.org/officeDocument/2006/relationships/slideLayout" Target="../slideLayouts/slideLayout601.xml"/><Relationship Id="rId5" Type="http://schemas.openxmlformats.org/officeDocument/2006/relationships/image" Target="../media/image561.jpeg"/><Relationship Id="rId4" Type="http://schemas.openxmlformats.org/officeDocument/2006/relationships/image" Target="../media/image560.jpeg"/></Relationships>
</file>

<file path=ppt/slides/_rels/slide162.xml.rels><?xml version="1.0" encoding="UTF-8" standalone="yes"?>
<Relationships xmlns="http://schemas.openxmlformats.org/package/2006/relationships"><Relationship Id="rId3" Type="http://schemas.openxmlformats.org/officeDocument/2006/relationships/image" Target="../media/image563.jpeg"/><Relationship Id="rId2" Type="http://schemas.openxmlformats.org/officeDocument/2006/relationships/image" Target="../media/image562.jpeg"/><Relationship Id="rId1" Type="http://schemas.openxmlformats.org/officeDocument/2006/relationships/slideLayout" Target="../slideLayouts/slideLayout601.xml"/><Relationship Id="rId5" Type="http://schemas.openxmlformats.org/officeDocument/2006/relationships/image" Target="../media/image565.jpeg"/><Relationship Id="rId4" Type="http://schemas.openxmlformats.org/officeDocument/2006/relationships/image" Target="../media/image564.jpeg"/></Relationships>
</file>

<file path=ppt/slides/_rels/slide163.xml.rels><?xml version="1.0" encoding="UTF-8" standalone="yes"?>
<Relationships xmlns="http://schemas.openxmlformats.org/package/2006/relationships"><Relationship Id="rId3" Type="http://schemas.openxmlformats.org/officeDocument/2006/relationships/image" Target="../media/image567.jpeg"/><Relationship Id="rId2" Type="http://schemas.openxmlformats.org/officeDocument/2006/relationships/image" Target="../media/image566.jpeg"/><Relationship Id="rId1" Type="http://schemas.openxmlformats.org/officeDocument/2006/relationships/slideLayout" Target="../slideLayouts/slideLayout689.xml"/><Relationship Id="rId4" Type="http://schemas.openxmlformats.org/officeDocument/2006/relationships/image" Target="../media/image568.png"/></Relationships>
</file>

<file path=ppt/slides/_rels/slide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52.xml"/></Relationships>
</file>

<file path=ppt/slides/_rels/slide165.xml.rels><?xml version="1.0" encoding="UTF-8" standalone="yes"?>
<Relationships xmlns="http://schemas.openxmlformats.org/package/2006/relationships"><Relationship Id="rId2" Type="http://schemas.openxmlformats.org/officeDocument/2006/relationships/image" Target="../media/image569.jpeg"/><Relationship Id="rId1" Type="http://schemas.openxmlformats.org/officeDocument/2006/relationships/slideLayout" Target="../slideLayouts/slideLayout772.xml"/></Relationships>
</file>

<file path=ppt/slides/_rels/slide166.xml.rels><?xml version="1.0" encoding="UTF-8" standalone="yes"?>
<Relationships xmlns="http://schemas.openxmlformats.org/package/2006/relationships"><Relationship Id="rId3" Type="http://schemas.openxmlformats.org/officeDocument/2006/relationships/image" Target="../media/image571.jpeg"/><Relationship Id="rId2" Type="http://schemas.openxmlformats.org/officeDocument/2006/relationships/image" Target="../media/image570.jpeg"/><Relationship Id="rId1" Type="http://schemas.openxmlformats.org/officeDocument/2006/relationships/slideLayout" Target="../slideLayouts/slideLayout783.xml"/><Relationship Id="rId4" Type="http://schemas.openxmlformats.org/officeDocument/2006/relationships/image" Target="../media/image572.jpeg"/></Relationships>
</file>

<file path=ppt/slides/_rels/slide167.xml.rels><?xml version="1.0" encoding="UTF-8" standalone="yes"?>
<Relationships xmlns="http://schemas.openxmlformats.org/package/2006/relationships"><Relationship Id="rId2" Type="http://schemas.openxmlformats.org/officeDocument/2006/relationships/image" Target="../media/image573.jpeg"/><Relationship Id="rId1" Type="http://schemas.openxmlformats.org/officeDocument/2006/relationships/slideLayout" Target="../slideLayouts/slideLayout629.xml"/></Relationships>
</file>

<file path=ppt/slides/_rels/slide168.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slideLayout" Target="../slideLayouts/slideLayout645.xml"/><Relationship Id="rId1" Type="http://schemas.openxmlformats.org/officeDocument/2006/relationships/themeOverride" Target="../theme/themeOverride9.xml"/></Relationships>
</file>

<file path=ppt/slides/_rels/slide169.xml.rels><?xml version="1.0" encoding="UTF-8" standalone="yes"?>
<Relationships xmlns="http://schemas.openxmlformats.org/package/2006/relationships"><Relationship Id="rId3" Type="http://schemas.openxmlformats.org/officeDocument/2006/relationships/image" Target="../media/image575.png"/><Relationship Id="rId2" Type="http://schemas.openxmlformats.org/officeDocument/2006/relationships/slideLayout" Target="../slideLayouts/slideLayout645.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9.xml"/><Relationship Id="rId4" Type="http://schemas.openxmlformats.org/officeDocument/2006/relationships/image" Target="../media/image74.jpeg"/></Relationships>
</file>

<file path=ppt/slides/_rels/slide170.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image" Target="../media/image576.jpeg"/><Relationship Id="rId1" Type="http://schemas.openxmlformats.org/officeDocument/2006/relationships/slideLayout" Target="../slideLayouts/slideLayout601.xml"/><Relationship Id="rId6" Type="http://schemas.openxmlformats.org/officeDocument/2006/relationships/image" Target="../media/image580.jpeg"/><Relationship Id="rId5" Type="http://schemas.openxmlformats.org/officeDocument/2006/relationships/image" Target="../media/image579.jpeg"/><Relationship Id="rId4" Type="http://schemas.openxmlformats.org/officeDocument/2006/relationships/image" Target="../media/image578.jpeg"/></Relationships>
</file>

<file path=ppt/slides/_rels/slide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6.xml"/></Relationships>
</file>

<file path=ppt/slides/_rels/slide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12.xml"/><Relationship Id="rId4" Type="http://schemas.openxmlformats.org/officeDocument/2006/relationships/image" Target="../media/image581.jpeg"/></Relationships>
</file>

<file path=ppt/slides/_rels/slide173.xml.rels><?xml version="1.0" encoding="UTF-8" standalone="yes"?>
<Relationships xmlns="http://schemas.openxmlformats.org/package/2006/relationships"><Relationship Id="rId8" Type="http://schemas.openxmlformats.org/officeDocument/2006/relationships/image" Target="../media/image586.jpeg"/><Relationship Id="rId3" Type="http://schemas.openxmlformats.org/officeDocument/2006/relationships/image" Target="../media/image5.png"/><Relationship Id="rId7" Type="http://schemas.openxmlformats.org/officeDocument/2006/relationships/image" Target="../media/image585.jpeg"/><Relationship Id="rId2" Type="http://schemas.openxmlformats.org/officeDocument/2006/relationships/notesSlide" Target="../notesSlides/notesSlide33.xml"/><Relationship Id="rId1" Type="http://schemas.openxmlformats.org/officeDocument/2006/relationships/slideLayout" Target="../slideLayouts/slideLayout211.xml"/><Relationship Id="rId6" Type="http://schemas.openxmlformats.org/officeDocument/2006/relationships/image" Target="../media/image584.jpeg"/><Relationship Id="rId5" Type="http://schemas.openxmlformats.org/officeDocument/2006/relationships/image" Target="../media/image583.jpeg"/><Relationship Id="rId4" Type="http://schemas.openxmlformats.org/officeDocument/2006/relationships/image" Target="../media/image582.jpeg"/><Relationship Id="rId9" Type="http://schemas.openxmlformats.org/officeDocument/2006/relationships/image" Target="../media/image587.jpeg"/></Relationships>
</file>

<file path=ppt/slides/_rels/slide174.xml.rels><?xml version="1.0" encoding="UTF-8" standalone="yes"?>
<Relationships xmlns="http://schemas.openxmlformats.org/package/2006/relationships"><Relationship Id="rId8" Type="http://schemas.openxmlformats.org/officeDocument/2006/relationships/image" Target="../media/image592.jpeg"/><Relationship Id="rId3" Type="http://schemas.openxmlformats.org/officeDocument/2006/relationships/image" Target="../media/image5.png"/><Relationship Id="rId7" Type="http://schemas.openxmlformats.org/officeDocument/2006/relationships/image" Target="../media/image591.jpeg"/><Relationship Id="rId2" Type="http://schemas.openxmlformats.org/officeDocument/2006/relationships/notesSlide" Target="../notesSlides/notesSlide34.xml"/><Relationship Id="rId1" Type="http://schemas.openxmlformats.org/officeDocument/2006/relationships/slideLayout" Target="../slideLayouts/slideLayout211.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175.xml.rels><?xml version="1.0" encoding="UTF-8" standalone="yes"?>
<Relationships xmlns="http://schemas.openxmlformats.org/package/2006/relationships"><Relationship Id="rId8" Type="http://schemas.openxmlformats.org/officeDocument/2006/relationships/image" Target="../media/image597.jpeg"/><Relationship Id="rId3" Type="http://schemas.openxmlformats.org/officeDocument/2006/relationships/image" Target="../media/image5.png"/><Relationship Id="rId7" Type="http://schemas.openxmlformats.org/officeDocument/2006/relationships/image" Target="../media/image596.jpeg"/><Relationship Id="rId2" Type="http://schemas.openxmlformats.org/officeDocument/2006/relationships/notesSlide" Target="../notesSlides/notesSlide35.xml"/><Relationship Id="rId1" Type="http://schemas.openxmlformats.org/officeDocument/2006/relationships/slideLayout" Target="../slideLayouts/slideLayout211.xml"/><Relationship Id="rId6" Type="http://schemas.openxmlformats.org/officeDocument/2006/relationships/image" Target="../media/image595.jpeg"/><Relationship Id="rId5" Type="http://schemas.openxmlformats.org/officeDocument/2006/relationships/image" Target="../media/image594.jpeg"/><Relationship Id="rId10" Type="http://schemas.openxmlformats.org/officeDocument/2006/relationships/image" Target="../media/image599.jpeg"/><Relationship Id="rId4" Type="http://schemas.openxmlformats.org/officeDocument/2006/relationships/image" Target="../media/image593.jpeg"/><Relationship Id="rId9" Type="http://schemas.openxmlformats.org/officeDocument/2006/relationships/image" Target="../media/image598.jpeg"/></Relationships>
</file>

<file path=ppt/slides/_rels/slide176.xml.rels><?xml version="1.0" encoding="UTF-8" standalone="yes"?>
<Relationships xmlns="http://schemas.openxmlformats.org/package/2006/relationships"><Relationship Id="rId8" Type="http://schemas.openxmlformats.org/officeDocument/2006/relationships/image" Target="../media/image604.jpeg"/><Relationship Id="rId3" Type="http://schemas.openxmlformats.org/officeDocument/2006/relationships/image" Target="../media/image5.png"/><Relationship Id="rId7" Type="http://schemas.openxmlformats.org/officeDocument/2006/relationships/image" Target="../media/image603.jpeg"/><Relationship Id="rId2" Type="http://schemas.openxmlformats.org/officeDocument/2006/relationships/notesSlide" Target="../notesSlides/notesSlide36.xml"/><Relationship Id="rId1" Type="http://schemas.openxmlformats.org/officeDocument/2006/relationships/slideLayout" Target="../slideLayouts/slideLayout211.xml"/><Relationship Id="rId6" Type="http://schemas.openxmlformats.org/officeDocument/2006/relationships/image" Target="../media/image602.jpeg"/><Relationship Id="rId5" Type="http://schemas.openxmlformats.org/officeDocument/2006/relationships/image" Target="../media/image601.jpeg"/><Relationship Id="rId4" Type="http://schemas.openxmlformats.org/officeDocument/2006/relationships/image" Target="../media/image600.jpeg"/><Relationship Id="rId9" Type="http://schemas.openxmlformats.org/officeDocument/2006/relationships/image" Target="../media/image605.jpeg"/></Relationships>
</file>

<file path=ppt/slides/_rels/slide177.xml.rels><?xml version="1.0" encoding="UTF-8" standalone="yes"?>
<Relationships xmlns="http://schemas.openxmlformats.org/package/2006/relationships"><Relationship Id="rId8" Type="http://schemas.openxmlformats.org/officeDocument/2006/relationships/image" Target="../media/image610.jpeg"/><Relationship Id="rId3" Type="http://schemas.openxmlformats.org/officeDocument/2006/relationships/image" Target="../media/image5.png"/><Relationship Id="rId7" Type="http://schemas.openxmlformats.org/officeDocument/2006/relationships/image" Target="../media/image609.jpeg"/><Relationship Id="rId2" Type="http://schemas.openxmlformats.org/officeDocument/2006/relationships/notesSlide" Target="../notesSlides/notesSlide37.xml"/><Relationship Id="rId1" Type="http://schemas.openxmlformats.org/officeDocument/2006/relationships/slideLayout" Target="../slideLayouts/slideLayout112.xml"/><Relationship Id="rId6" Type="http://schemas.openxmlformats.org/officeDocument/2006/relationships/image" Target="../media/image608.jpeg"/><Relationship Id="rId5" Type="http://schemas.openxmlformats.org/officeDocument/2006/relationships/image" Target="../media/image607.jpeg"/><Relationship Id="rId4" Type="http://schemas.openxmlformats.org/officeDocument/2006/relationships/image" Target="../media/image606.jpeg"/><Relationship Id="rId9" Type="http://schemas.openxmlformats.org/officeDocument/2006/relationships/image" Target="../media/image611.jpeg"/></Relationships>
</file>

<file path=ppt/slides/_rels/slide178.xml.rels><?xml version="1.0" encoding="UTF-8" standalone="yes"?>
<Relationships xmlns="http://schemas.openxmlformats.org/package/2006/relationships"><Relationship Id="rId8" Type="http://schemas.openxmlformats.org/officeDocument/2006/relationships/image" Target="../media/image617.jpeg"/><Relationship Id="rId3" Type="http://schemas.openxmlformats.org/officeDocument/2006/relationships/image" Target="../media/image612.jpeg"/><Relationship Id="rId7" Type="http://schemas.openxmlformats.org/officeDocument/2006/relationships/image" Target="../media/image616.jpeg"/><Relationship Id="rId2" Type="http://schemas.openxmlformats.org/officeDocument/2006/relationships/notesSlide" Target="../notesSlides/notesSlide38.xml"/><Relationship Id="rId1" Type="http://schemas.openxmlformats.org/officeDocument/2006/relationships/slideLayout" Target="../slideLayouts/slideLayout211.xml"/><Relationship Id="rId6" Type="http://schemas.openxmlformats.org/officeDocument/2006/relationships/image" Target="../media/image615.jpeg"/><Relationship Id="rId11" Type="http://schemas.openxmlformats.org/officeDocument/2006/relationships/image" Target="../media/image5.png"/><Relationship Id="rId5" Type="http://schemas.openxmlformats.org/officeDocument/2006/relationships/image" Target="../media/image614.jpeg"/><Relationship Id="rId10" Type="http://schemas.openxmlformats.org/officeDocument/2006/relationships/image" Target="../media/image619.jpeg"/><Relationship Id="rId4" Type="http://schemas.openxmlformats.org/officeDocument/2006/relationships/image" Target="../media/image613.jpeg"/><Relationship Id="rId9" Type="http://schemas.openxmlformats.org/officeDocument/2006/relationships/image" Target="../media/image618.jpeg"/></Relationships>
</file>

<file path=ppt/slides/_rels/slide179.xml.rels><?xml version="1.0" encoding="UTF-8" standalone="yes"?>
<Relationships xmlns="http://schemas.openxmlformats.org/package/2006/relationships"><Relationship Id="rId8" Type="http://schemas.openxmlformats.org/officeDocument/2006/relationships/image" Target="../media/image625.jpeg"/><Relationship Id="rId3" Type="http://schemas.openxmlformats.org/officeDocument/2006/relationships/image" Target="../media/image620.jpeg"/><Relationship Id="rId7" Type="http://schemas.openxmlformats.org/officeDocument/2006/relationships/image" Target="../media/image624.png"/><Relationship Id="rId2" Type="http://schemas.openxmlformats.org/officeDocument/2006/relationships/notesSlide" Target="../notesSlides/notesSlide39.xml"/><Relationship Id="rId1" Type="http://schemas.openxmlformats.org/officeDocument/2006/relationships/slideLayout" Target="../slideLayouts/slideLayout211.xml"/><Relationship Id="rId6" Type="http://schemas.openxmlformats.org/officeDocument/2006/relationships/image" Target="../media/image623.jpeg"/><Relationship Id="rId5" Type="http://schemas.openxmlformats.org/officeDocument/2006/relationships/image" Target="../media/image622.jpeg"/><Relationship Id="rId10" Type="http://schemas.openxmlformats.org/officeDocument/2006/relationships/image" Target="../media/image5.png"/><Relationship Id="rId4" Type="http://schemas.openxmlformats.org/officeDocument/2006/relationships/image" Target="../media/image621.jpeg"/><Relationship Id="rId9" Type="http://schemas.openxmlformats.org/officeDocument/2006/relationships/image" Target="../media/image626.jpe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633.jpeg"/><Relationship Id="rId3" Type="http://schemas.openxmlformats.org/officeDocument/2006/relationships/image" Target="../media/image628.jpeg"/><Relationship Id="rId7" Type="http://schemas.openxmlformats.org/officeDocument/2006/relationships/image" Target="../media/image632.jpeg"/><Relationship Id="rId2" Type="http://schemas.openxmlformats.org/officeDocument/2006/relationships/image" Target="../media/image627.jpeg"/><Relationship Id="rId1" Type="http://schemas.openxmlformats.org/officeDocument/2006/relationships/slideLayout" Target="../slideLayouts/slideLayout211.xml"/><Relationship Id="rId6" Type="http://schemas.openxmlformats.org/officeDocument/2006/relationships/image" Target="../media/image631.jpeg"/><Relationship Id="rId5" Type="http://schemas.openxmlformats.org/officeDocument/2006/relationships/image" Target="../media/image630.jpeg"/><Relationship Id="rId10" Type="http://schemas.openxmlformats.org/officeDocument/2006/relationships/image" Target="../media/image5.png"/><Relationship Id="rId4" Type="http://schemas.openxmlformats.org/officeDocument/2006/relationships/image" Target="../media/image629.jpeg"/><Relationship Id="rId9" Type="http://schemas.openxmlformats.org/officeDocument/2006/relationships/image" Target="../media/image634.jpeg"/></Relationships>
</file>

<file path=ppt/slides/_rels/slide18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35.jpeg"/><Relationship Id="rId7" Type="http://schemas.openxmlformats.org/officeDocument/2006/relationships/image" Target="../media/image639.jpeg"/><Relationship Id="rId2" Type="http://schemas.openxmlformats.org/officeDocument/2006/relationships/notesSlide" Target="../notesSlides/notesSlide40.xml"/><Relationship Id="rId1" Type="http://schemas.openxmlformats.org/officeDocument/2006/relationships/slideLayout" Target="../slideLayouts/slideLayout211.xml"/><Relationship Id="rId6" Type="http://schemas.openxmlformats.org/officeDocument/2006/relationships/image" Target="../media/image638.jpeg"/><Relationship Id="rId5" Type="http://schemas.openxmlformats.org/officeDocument/2006/relationships/image" Target="../media/image637.jpeg"/><Relationship Id="rId4" Type="http://schemas.openxmlformats.org/officeDocument/2006/relationships/image" Target="../media/image636.jpeg"/></Relationships>
</file>

<file path=ppt/slides/_rels/slide1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41.jpeg"/><Relationship Id="rId7" Type="http://schemas.openxmlformats.org/officeDocument/2006/relationships/image" Target="../media/image645.jpeg"/><Relationship Id="rId2" Type="http://schemas.openxmlformats.org/officeDocument/2006/relationships/image" Target="../media/image640.jpeg"/><Relationship Id="rId1" Type="http://schemas.openxmlformats.org/officeDocument/2006/relationships/slideLayout" Target="../slideLayouts/slideLayout211.xml"/><Relationship Id="rId6" Type="http://schemas.openxmlformats.org/officeDocument/2006/relationships/image" Target="../media/image644.jpeg"/><Relationship Id="rId5" Type="http://schemas.openxmlformats.org/officeDocument/2006/relationships/image" Target="../media/image643.jpeg"/><Relationship Id="rId4" Type="http://schemas.openxmlformats.org/officeDocument/2006/relationships/image" Target="../media/image642.jpeg"/></Relationships>
</file>

<file path=ppt/slides/_rels/slide183.xml.rels><?xml version="1.0" encoding="UTF-8" standalone="yes"?>
<Relationships xmlns="http://schemas.openxmlformats.org/package/2006/relationships"><Relationship Id="rId8" Type="http://schemas.openxmlformats.org/officeDocument/2006/relationships/image" Target="../media/image651.png"/><Relationship Id="rId3" Type="http://schemas.openxmlformats.org/officeDocument/2006/relationships/image" Target="../media/image646.jpeg"/><Relationship Id="rId7" Type="http://schemas.openxmlformats.org/officeDocument/2006/relationships/image" Target="../media/image650.png"/><Relationship Id="rId2" Type="http://schemas.openxmlformats.org/officeDocument/2006/relationships/notesSlide" Target="../notesSlides/notesSlide41.xml"/><Relationship Id="rId1" Type="http://schemas.openxmlformats.org/officeDocument/2006/relationships/slideLayout" Target="../slideLayouts/slideLayout211.xml"/><Relationship Id="rId6" Type="http://schemas.openxmlformats.org/officeDocument/2006/relationships/image" Target="../media/image649.png"/><Relationship Id="rId5" Type="http://schemas.openxmlformats.org/officeDocument/2006/relationships/image" Target="../media/image648.jpeg"/><Relationship Id="rId10" Type="http://schemas.openxmlformats.org/officeDocument/2006/relationships/image" Target="../media/image5.png"/><Relationship Id="rId4" Type="http://schemas.openxmlformats.org/officeDocument/2006/relationships/image" Target="../media/image647.jpeg"/><Relationship Id="rId9" Type="http://schemas.openxmlformats.org/officeDocument/2006/relationships/image" Target="../media/image652.png"/></Relationships>
</file>

<file path=ppt/slides/_rels/slide184.xml.rels><?xml version="1.0" encoding="UTF-8" standalone="yes"?>
<Relationships xmlns="http://schemas.openxmlformats.org/package/2006/relationships"><Relationship Id="rId8" Type="http://schemas.openxmlformats.org/officeDocument/2006/relationships/image" Target="../media/image658.jpeg"/><Relationship Id="rId3" Type="http://schemas.openxmlformats.org/officeDocument/2006/relationships/image" Target="../media/image653.jpeg"/><Relationship Id="rId7" Type="http://schemas.openxmlformats.org/officeDocument/2006/relationships/image" Target="../media/image657.jpeg"/><Relationship Id="rId2" Type="http://schemas.openxmlformats.org/officeDocument/2006/relationships/notesSlide" Target="../notesSlides/notesSlide42.xml"/><Relationship Id="rId1" Type="http://schemas.openxmlformats.org/officeDocument/2006/relationships/slideLayout" Target="../slideLayouts/slideLayout211.xml"/><Relationship Id="rId6" Type="http://schemas.openxmlformats.org/officeDocument/2006/relationships/image" Target="../media/image656.jpeg"/><Relationship Id="rId11" Type="http://schemas.openxmlformats.org/officeDocument/2006/relationships/image" Target="../media/image5.png"/><Relationship Id="rId5" Type="http://schemas.openxmlformats.org/officeDocument/2006/relationships/image" Target="../media/image655.png"/><Relationship Id="rId10" Type="http://schemas.openxmlformats.org/officeDocument/2006/relationships/image" Target="../media/image660.jpeg"/><Relationship Id="rId4" Type="http://schemas.openxmlformats.org/officeDocument/2006/relationships/image" Target="../media/image654.jpeg"/><Relationship Id="rId9" Type="http://schemas.openxmlformats.org/officeDocument/2006/relationships/image" Target="../media/image659.jpeg"/></Relationships>
</file>

<file path=ppt/slides/_rels/slide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101.xml"/><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11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99.jpe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79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19.xml"/></Relationships>
</file>

<file path=ppt/slides/_rels/slide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xml"/><Relationship Id="rId1" Type="http://schemas.openxmlformats.org/officeDocument/2006/relationships/slideLayout" Target="../slideLayouts/slideLayout530.xml"/><Relationship Id="rId5" Type="http://schemas.openxmlformats.org/officeDocument/2006/relationships/image" Target="../media/image110.jpeg"/><Relationship Id="rId4" Type="http://schemas.openxmlformats.org/officeDocument/2006/relationships/image" Target="../media/image10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54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4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45.xml"/><Relationship Id="rId4" Type="http://schemas.openxmlformats.org/officeDocument/2006/relationships/image" Target="../media/image118.jpeg"/></Relationships>
</file>

<file path=ppt/slides/_rels/slide34.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11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145.xml"/><Relationship Id="rId5" Type="http://schemas.openxmlformats.org/officeDocument/2006/relationships/image" Target="../media/image131.jpeg"/><Relationship Id="rId4" Type="http://schemas.openxmlformats.org/officeDocument/2006/relationships/image" Target="../media/image130.jpeg"/></Relationships>
</file>

<file path=ppt/slides/_rels/slide37.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15.xml"/><Relationship Id="rId1" Type="http://schemas.openxmlformats.org/officeDocument/2006/relationships/slideLayout" Target="../slideLayouts/slideLayout1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22.xml"/></Relationships>
</file>

<file path=ppt/slides/_rels/slide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33.xml"/><Relationship Id="rId4" Type="http://schemas.openxmlformats.org/officeDocument/2006/relationships/image" Target="../media/image14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211.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4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55.xml"/></Relationships>
</file>

<file path=ppt/slides/_rels/slide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66.xml"/><Relationship Id="rId4" Type="http://schemas.openxmlformats.org/officeDocument/2006/relationships/image" Target="../media/image154.jpeg"/></Relationships>
</file>

<file path=ppt/slides/_rels/slide4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11.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4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77.xml"/></Relationships>
</file>

<file path=ppt/slides/_rels/slide4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xml"/><Relationship Id="rId1" Type="http://schemas.openxmlformats.org/officeDocument/2006/relationships/slideLayout" Target="../slideLayouts/slideLayout101.xml"/><Relationship Id="rId5" Type="http://schemas.openxmlformats.org/officeDocument/2006/relationships/image" Target="../media/image166.jpeg"/><Relationship Id="rId4" Type="http://schemas.openxmlformats.org/officeDocument/2006/relationships/image" Target="../media/image165.jpeg"/></Relationships>
</file>

<file path=ppt/slides/_rels/slide4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17.xml"/><Relationship Id="rId1" Type="http://schemas.openxmlformats.org/officeDocument/2006/relationships/slideLayout" Target="../slideLayouts/slideLayout475.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4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8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99.xml"/><Relationship Id="rId4" Type="http://schemas.openxmlformats.org/officeDocument/2006/relationships/image" Target="../media/image175.jpeg"/></Relationships>
</file>

<file path=ppt/slides/_rels/slide5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jpeg"/><Relationship Id="rId1" Type="http://schemas.openxmlformats.org/officeDocument/2006/relationships/slideLayout" Target="../slideLayouts/slideLayout211.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5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310.xml"/></Relationships>
</file>

<file path=ppt/slides/_rels/slide5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01.xml"/><Relationship Id="rId4" Type="http://schemas.openxmlformats.org/officeDocument/2006/relationships/image" Target="../media/image187.jpeg"/></Relationships>
</file>

<file path=ppt/slides/_rels/slide55.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33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5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01.xml"/><Relationship Id="rId4" Type="http://schemas.openxmlformats.org/officeDocument/2006/relationships/image" Target="../media/image198.jpeg"/></Relationships>
</file>

<file path=ppt/slides/_rels/slide58.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332.xml"/><Relationship Id="rId6" Type="http://schemas.openxmlformats.org/officeDocument/2006/relationships/image" Target="../media/image203.jpeg"/><Relationship Id="rId5" Type="http://schemas.openxmlformats.org/officeDocument/2006/relationships/image" Target="../media/image202.jpe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jpeg"/></Relationships>
</file>

<file path=ppt/slides/_rels/slide5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01.xml"/><Relationship Id="rId4" Type="http://schemas.openxmlformats.org/officeDocument/2006/relationships/image" Target="../media/image211.jpeg"/></Relationships>
</file>

<file path=ppt/slides/_rels/slide61.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212.jpeg"/><Relationship Id="rId1" Type="http://schemas.openxmlformats.org/officeDocument/2006/relationships/slideLayout" Target="../slideLayouts/slideLayout332.xml"/><Relationship Id="rId6" Type="http://schemas.openxmlformats.org/officeDocument/2006/relationships/image" Target="../media/image216.jpeg"/><Relationship Id="rId5" Type="http://schemas.openxmlformats.org/officeDocument/2006/relationships/image" Target="../media/image215.jpeg"/><Relationship Id="rId10" Type="http://schemas.openxmlformats.org/officeDocument/2006/relationships/image" Target="../media/image220.jpeg"/><Relationship Id="rId4" Type="http://schemas.openxmlformats.org/officeDocument/2006/relationships/image" Target="../media/image214.jpeg"/><Relationship Id="rId9" Type="http://schemas.openxmlformats.org/officeDocument/2006/relationships/image" Target="../media/image219.jpeg"/></Relationships>
</file>

<file path=ppt/slides/_rels/slide6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01.xml"/><Relationship Id="rId4" Type="http://schemas.openxmlformats.org/officeDocument/2006/relationships/image" Target="../media/image224.png"/></Relationships>
</file>

<file path=ppt/slides/_rels/slide6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101.xml"/><Relationship Id="rId4" Type="http://schemas.openxmlformats.org/officeDocument/2006/relationships/image" Target="../media/image228.jpeg"/></Relationships>
</file>

<file path=ppt/slides/_rels/slide66.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486.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_rels/slide67.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101.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3.xml"/><Relationship Id="rId1" Type="http://schemas.openxmlformats.org/officeDocument/2006/relationships/themeOverride" Target="../theme/themeOverride1.xml"/><Relationship Id="rId4" Type="http://schemas.openxmlformats.org/officeDocument/2006/relationships/image" Target="../media/image244.jpeg"/></Relationships>
</file>

<file path=ppt/slides/_rels/slide7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slideLayout" Target="../slideLayouts/slideLayout354.xml"/><Relationship Id="rId1" Type="http://schemas.openxmlformats.org/officeDocument/2006/relationships/themeOverride" Target="../theme/themeOverride2.xml"/><Relationship Id="rId5" Type="http://schemas.openxmlformats.org/officeDocument/2006/relationships/image" Target="../media/image247.jpeg"/><Relationship Id="rId4" Type="http://schemas.openxmlformats.org/officeDocument/2006/relationships/image" Target="../media/image246.jpeg"/></Relationships>
</file>

<file path=ppt/slides/_rels/slide72.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slideLayout" Target="../slideLayouts/slideLayout365.xml"/><Relationship Id="rId1" Type="http://schemas.openxmlformats.org/officeDocument/2006/relationships/themeOverride" Target="../theme/themeOverride3.xml"/><Relationship Id="rId6" Type="http://schemas.openxmlformats.org/officeDocument/2006/relationships/image" Target="../media/image251.jpeg"/><Relationship Id="rId5" Type="http://schemas.openxmlformats.org/officeDocument/2006/relationships/image" Target="../media/image250.jpeg"/><Relationship Id="rId10" Type="http://schemas.openxmlformats.org/officeDocument/2006/relationships/image" Target="../media/image255.jpeg"/><Relationship Id="rId4" Type="http://schemas.openxmlformats.org/officeDocument/2006/relationships/image" Target="../media/image249.jpeg"/><Relationship Id="rId9" Type="http://schemas.openxmlformats.org/officeDocument/2006/relationships/image" Target="../media/image254.jpeg"/></Relationships>
</file>

<file path=ppt/slides/_rels/slide7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slideLayout" Target="../slideLayouts/slideLayout376.xml"/><Relationship Id="rId1" Type="http://schemas.openxmlformats.org/officeDocument/2006/relationships/themeOverride" Target="../theme/themeOverride4.xml"/></Relationships>
</file>

<file path=ppt/slides/_rels/slide74.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178.xml"/></Relationships>
</file>

<file path=ppt/slides/_rels/slide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189.xml"/><Relationship Id="rId4" Type="http://schemas.openxmlformats.org/officeDocument/2006/relationships/image" Target="../media/image259.jpeg"/></Relationships>
</file>

<file path=ppt/slides/_rels/slide76.xml.rels><?xml version="1.0" encoding="UTF-8" standalone="yes"?>
<Relationships xmlns="http://schemas.openxmlformats.org/package/2006/relationships"><Relationship Id="rId8" Type="http://schemas.openxmlformats.org/officeDocument/2006/relationships/image" Target="../media/image266.jpeg"/><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image" Target="../media/image260.jpeg"/><Relationship Id="rId1" Type="http://schemas.openxmlformats.org/officeDocument/2006/relationships/slideLayout" Target="../slideLayouts/slideLayout167.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77.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00.xml"/></Relationships>
</file>

<file path=ppt/slides/_rels/slide78.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101.xml"/><Relationship Id="rId4" Type="http://schemas.openxmlformats.org/officeDocument/2006/relationships/image" Target="../media/image271.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3.xml"/><Relationship Id="rId6" Type="http://schemas.openxmlformats.org/officeDocument/2006/relationships/image" Target="../media/image26.jpeg"/><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image" Target="../media/image272.jpeg"/><Relationship Id="rId1" Type="http://schemas.openxmlformats.org/officeDocument/2006/relationships/slideLayout" Target="../slideLayouts/slideLayout112.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81.xml.rels><?xml version="1.0" encoding="UTF-8" standalone="yes"?>
<Relationships xmlns="http://schemas.openxmlformats.org/package/2006/relationships"><Relationship Id="rId3" Type="http://schemas.openxmlformats.org/officeDocument/2006/relationships/hyperlink" Target="http://vsyovdom.ikea.ru" TargetMode="External"/><Relationship Id="rId2" Type="http://schemas.openxmlformats.org/officeDocument/2006/relationships/image" Target="../media/image279.jpeg"/><Relationship Id="rId1" Type="http://schemas.openxmlformats.org/officeDocument/2006/relationships/slideLayout" Target="../slideLayouts/slideLayout156.xml"/></Relationships>
</file>

<file path=ppt/slides/_rels/slide82.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387.xml"/></Relationships>
</file>

<file path=ppt/slides/_rels/slide8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9.xml"/><Relationship Id="rId1" Type="http://schemas.openxmlformats.org/officeDocument/2006/relationships/slideLayout" Target="../slideLayouts/slideLayout403.xml"/><Relationship Id="rId5" Type="http://schemas.openxmlformats.org/officeDocument/2006/relationships/image" Target="../media/image283.jpeg"/><Relationship Id="rId4" Type="http://schemas.openxmlformats.org/officeDocument/2006/relationships/image" Target="../media/image282.jpeg"/></Relationships>
</file>

<file path=ppt/slides/_rels/slide84.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8.jpeg"/><Relationship Id="rId2" Type="http://schemas.openxmlformats.org/officeDocument/2006/relationships/notesSlide" Target="../notesSlides/notesSlide20.xml"/><Relationship Id="rId1" Type="http://schemas.openxmlformats.org/officeDocument/2006/relationships/slideLayout" Target="../slideLayouts/slideLayout392.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85.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387.xml"/></Relationships>
</file>

<file path=ppt/slides/_rels/slide8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414.xml"/></Relationships>
</file>

<file path=ppt/slides/_rels/slide87.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jpeg"/><Relationship Id="rId7" Type="http://schemas.openxmlformats.org/officeDocument/2006/relationships/image" Target="../media/image296.jpeg"/><Relationship Id="rId2" Type="http://schemas.openxmlformats.org/officeDocument/2006/relationships/notesSlide" Target="../notesSlides/notesSlide21.xml"/><Relationship Id="rId1" Type="http://schemas.openxmlformats.org/officeDocument/2006/relationships/slideLayout" Target="../slideLayouts/slideLayout403.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jpeg"/></Relationships>
</file>

<file path=ppt/slides/_rels/slide88.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xml"/><Relationship Id="rId1" Type="http://schemas.openxmlformats.org/officeDocument/2006/relationships/slideLayout" Target="../slideLayouts/slideLayout805.xml"/></Relationships>
</file>

<file path=ppt/slides/_rels/slide8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slideLayout" Target="../slideLayouts/slideLayout816.xml"/><Relationship Id="rId1" Type="http://schemas.openxmlformats.org/officeDocument/2006/relationships/themeOverride" Target="../theme/themeOverride5.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8" Type="http://schemas.openxmlformats.org/officeDocument/2006/relationships/image" Target="../media/image305.jpeg"/><Relationship Id="rId3" Type="http://schemas.openxmlformats.org/officeDocument/2006/relationships/notesSlide" Target="../notesSlides/notesSlide23.xml"/><Relationship Id="rId7" Type="http://schemas.openxmlformats.org/officeDocument/2006/relationships/image" Target="../media/image304.jpeg"/><Relationship Id="rId2" Type="http://schemas.openxmlformats.org/officeDocument/2006/relationships/slideLayout" Target="../slideLayouts/slideLayout827.xml"/><Relationship Id="rId1" Type="http://schemas.openxmlformats.org/officeDocument/2006/relationships/themeOverride" Target="../theme/themeOverride6.xml"/><Relationship Id="rId6" Type="http://schemas.openxmlformats.org/officeDocument/2006/relationships/image" Target="../media/image303.png"/><Relationship Id="rId11" Type="http://schemas.openxmlformats.org/officeDocument/2006/relationships/image" Target="../media/image308.jpeg"/><Relationship Id="rId5" Type="http://schemas.openxmlformats.org/officeDocument/2006/relationships/image" Target="../media/image253.jpeg"/><Relationship Id="rId10" Type="http://schemas.openxmlformats.org/officeDocument/2006/relationships/image" Target="../media/image307.jpeg"/><Relationship Id="rId4" Type="http://schemas.openxmlformats.org/officeDocument/2006/relationships/image" Target="../media/image251.jpeg"/><Relationship Id="rId9" Type="http://schemas.openxmlformats.org/officeDocument/2006/relationships/image" Target="../media/image306.jpeg"/></Relationships>
</file>

<file path=ppt/slides/_rels/slide9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4.xml"/><Relationship Id="rId1" Type="http://schemas.openxmlformats.org/officeDocument/2006/relationships/slideLayout" Target="../slideLayouts/slideLayout805.xml"/></Relationships>
</file>

<file path=ppt/slides/_rels/slide9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slideLayout" Target="../slideLayouts/slideLayout816.xml"/><Relationship Id="rId1" Type="http://schemas.openxmlformats.org/officeDocument/2006/relationships/themeOverride" Target="../theme/themeOverride7.xml"/><Relationship Id="rId5" Type="http://schemas.openxmlformats.org/officeDocument/2006/relationships/image" Target="../media/image312.jpeg"/><Relationship Id="rId4" Type="http://schemas.openxmlformats.org/officeDocument/2006/relationships/image" Target="../media/image311.jpeg"/></Relationships>
</file>

<file path=ppt/slides/_rels/slide93.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notesSlide" Target="../notesSlides/notesSlide25.xml"/><Relationship Id="rId7" Type="http://schemas.openxmlformats.org/officeDocument/2006/relationships/image" Target="../media/image316.jpeg"/><Relationship Id="rId2" Type="http://schemas.openxmlformats.org/officeDocument/2006/relationships/slideLayout" Target="../slideLayouts/slideLayout827.xml"/><Relationship Id="rId1" Type="http://schemas.openxmlformats.org/officeDocument/2006/relationships/themeOverride" Target="../theme/themeOverride8.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313.jpeg"/><Relationship Id="rId9" Type="http://schemas.openxmlformats.org/officeDocument/2006/relationships/image" Target="../media/image318.jpeg"/></Relationships>
</file>

<file path=ppt/slides/_rels/slide94.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90.xml"/></Relationships>
</file>

<file path=ppt/slides/_rels/slide9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101.xml"/><Relationship Id="rId4" Type="http://schemas.openxmlformats.org/officeDocument/2006/relationships/image" Target="../media/image322.jpeg"/></Relationships>
</file>

<file path=ppt/slides/_rels/slide96.xml.rels><?xml version="1.0" encoding="UTF-8" standalone="yes"?>
<Relationships xmlns="http://schemas.openxmlformats.org/package/2006/relationships"><Relationship Id="rId8" Type="http://schemas.openxmlformats.org/officeDocument/2006/relationships/image" Target="../media/image328.jpeg"/><Relationship Id="rId3" Type="http://schemas.openxmlformats.org/officeDocument/2006/relationships/image" Target="../media/image323.jpeg"/><Relationship Id="rId7" Type="http://schemas.openxmlformats.org/officeDocument/2006/relationships/image" Target="../media/image327.jpeg"/><Relationship Id="rId12" Type="http://schemas.openxmlformats.org/officeDocument/2006/relationships/image" Target="../media/image332.jpeg"/><Relationship Id="rId2" Type="http://schemas.openxmlformats.org/officeDocument/2006/relationships/notesSlide" Target="../notesSlides/notesSlide26.xml"/><Relationship Id="rId1" Type="http://schemas.openxmlformats.org/officeDocument/2006/relationships/slideLayout" Target="../slideLayouts/slideLayout442.xml"/><Relationship Id="rId6" Type="http://schemas.openxmlformats.org/officeDocument/2006/relationships/image" Target="../media/image326.jpeg"/><Relationship Id="rId11" Type="http://schemas.openxmlformats.org/officeDocument/2006/relationships/image" Target="../media/image331.jpeg"/><Relationship Id="rId5" Type="http://schemas.openxmlformats.org/officeDocument/2006/relationships/image" Target="../media/image325.jpeg"/><Relationship Id="rId10" Type="http://schemas.openxmlformats.org/officeDocument/2006/relationships/image" Target="../media/image330.jpeg"/><Relationship Id="rId4" Type="http://schemas.openxmlformats.org/officeDocument/2006/relationships/image" Target="../media/image324.jpeg"/><Relationship Id="rId9" Type="http://schemas.openxmlformats.org/officeDocument/2006/relationships/image" Target="../media/image329.jpeg"/></Relationships>
</file>

<file path=ppt/slides/_rels/slide9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90.xml"/></Relationships>
</file>

<file path=ppt/slides/_rels/slide98.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101.xml"/><Relationship Id="rId4" Type="http://schemas.openxmlformats.org/officeDocument/2006/relationships/image" Target="../media/image336.jpeg"/></Relationships>
</file>

<file path=ppt/slides/_rels/slide99.xml.rels><?xml version="1.0" encoding="UTF-8" standalone="yes"?>
<Relationships xmlns="http://schemas.openxmlformats.org/package/2006/relationships"><Relationship Id="rId8" Type="http://schemas.openxmlformats.org/officeDocument/2006/relationships/image" Target="../media/image342.jpeg"/><Relationship Id="rId3" Type="http://schemas.openxmlformats.org/officeDocument/2006/relationships/image" Target="../media/image337.jpeg"/><Relationship Id="rId7" Type="http://schemas.openxmlformats.org/officeDocument/2006/relationships/image" Target="../media/image341.jpeg"/><Relationship Id="rId2" Type="http://schemas.openxmlformats.org/officeDocument/2006/relationships/notesSlide" Target="../notesSlides/notesSlide27.xml"/><Relationship Id="rId1" Type="http://schemas.openxmlformats.org/officeDocument/2006/relationships/slideLayout" Target="../slideLayouts/slideLayout112.xml"/><Relationship Id="rId6" Type="http://schemas.openxmlformats.org/officeDocument/2006/relationships/image" Target="../media/image340.jpeg"/><Relationship Id="rId11" Type="http://schemas.openxmlformats.org/officeDocument/2006/relationships/image" Target="../media/image345.jpeg"/><Relationship Id="rId5" Type="http://schemas.openxmlformats.org/officeDocument/2006/relationships/image" Target="../media/image339.jpeg"/><Relationship Id="rId10" Type="http://schemas.openxmlformats.org/officeDocument/2006/relationships/image" Target="../media/image344.jpeg"/><Relationship Id="rId4" Type="http://schemas.openxmlformats.org/officeDocument/2006/relationships/image" Target="../media/image338.jpeg"/><Relationship Id="rId9" Type="http://schemas.openxmlformats.org/officeDocument/2006/relationships/image" Target="../media/image3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Номер слайда 3"/>
          <p:cNvSpPr>
            <a:spLocks noGrp="1"/>
          </p:cNvSpPr>
          <p:nvPr>
            <p:ph type="sldNum" sz="quarter" idx="10"/>
          </p:nvPr>
        </p:nvSpPr>
        <p:spPr>
          <a:noFill/>
        </p:spPr>
        <p:txBody>
          <a:bodyPr/>
          <a:lstStyle/>
          <a:p>
            <a:pPr>
              <a:tabLst>
                <a:tab pos="1066800" algn="l"/>
              </a:tabLst>
            </a:pPr>
            <a:fld id="{0F7915CD-7B53-4537-A236-33B75E45979B}" type="slidenum">
              <a:rPr lang="en-US"/>
              <a:pPr>
                <a:tabLst>
                  <a:tab pos="1066800" algn="l"/>
                </a:tabLst>
              </a:pPr>
              <a:t>1</a:t>
            </a:fld>
            <a:endParaRPr lang="en-US"/>
          </a:p>
        </p:txBody>
      </p:sp>
      <p:sp>
        <p:nvSpPr>
          <p:cNvPr id="101379" name="Oval 1"/>
          <p:cNvSpPr>
            <a:spLocks/>
          </p:cNvSpPr>
          <p:nvPr/>
        </p:nvSpPr>
        <p:spPr bwMode="auto">
          <a:xfrm>
            <a:off x="4495800" y="-1905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101380" name="Oval 2"/>
          <p:cNvSpPr>
            <a:spLocks/>
          </p:cNvSpPr>
          <p:nvPr/>
        </p:nvSpPr>
        <p:spPr bwMode="auto">
          <a:xfrm>
            <a:off x="-977900" y="18923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101381" name="Rectangle 3"/>
          <p:cNvSpPr>
            <a:spLocks noGrp="1" noChangeArrowheads="1"/>
          </p:cNvSpPr>
          <p:nvPr>
            <p:ph type="title"/>
          </p:nvPr>
        </p:nvSpPr>
        <p:spPr/>
        <p:txBody>
          <a:bodyPr anchor="ctr"/>
          <a:lstStyle/>
          <a:p>
            <a:pPr eaLnBrk="1" hangingPunct="1"/>
            <a:r>
              <a:rPr lang="en-US" sz="7200" b="1" smtClean="0"/>
              <a:t/>
            </a:r>
            <a:br>
              <a:rPr lang="en-US" sz="7200" b="1" smtClean="0"/>
            </a:br>
            <a:r>
              <a:rPr lang="en-US" sz="7200" b="1" smtClean="0"/>
              <a:t>e:mg presentation</a:t>
            </a:r>
            <a:br>
              <a:rPr lang="en-US" sz="7200" b="1" smtClean="0"/>
            </a:br>
            <a:r>
              <a:rPr lang="en-US" smtClean="0"/>
              <a:t/>
            </a:r>
            <a:br>
              <a:rPr lang="en-US" smtClean="0"/>
            </a:br>
            <a:r>
              <a:rPr lang="en-US" sz="5400" smtClean="0"/>
              <a:t>Key events</a:t>
            </a:r>
            <a:endParaRPr lang="en-US" sz="5400" b="1" smtClean="0">
              <a:latin typeface="Helvetica Neue" charset="0"/>
              <a:ea typeface="ヒラギノ角ゴ ProN W6" charset="-128"/>
              <a:sym typeface="Helvetica Neue" charset="0"/>
            </a:endParaRPr>
          </a:p>
        </p:txBody>
      </p:sp>
      <p:sp>
        <p:nvSpPr>
          <p:cNvPr id="101382" name="Rectangle 4"/>
          <p:cNvSpPr>
            <a:spLocks noGrp="1" noChangeArrowheads="1"/>
          </p:cNvSpPr>
          <p:nvPr>
            <p:ph type="body" idx="1"/>
          </p:nvPr>
        </p:nvSpPr>
        <p:spPr>
          <a:xfrm>
            <a:off x="609600" y="7366000"/>
            <a:ext cx="11785600" cy="1447800"/>
          </a:xfrm>
        </p:spPr>
        <p:txBody>
          <a:bodyPr/>
          <a:lstStyle/>
          <a:p>
            <a:pPr marL="0" indent="0" eaLnBrk="1" hangingPunct="1">
              <a:buFontTx/>
              <a:buNone/>
            </a:pPr>
            <a:endParaRPr lang="en-US" smtClean="0"/>
          </a:p>
          <a:p>
            <a:pPr marL="0" indent="0" eaLnBrk="1" hangingPunct="1">
              <a:buFontTx/>
              <a:buNone/>
            </a:pPr>
            <a:r>
              <a:rPr lang="en-US" b="1" smtClean="0">
                <a:solidFill>
                  <a:srgbClr val="BE2987"/>
                </a:solidFill>
                <a:latin typeface="Helvetica Neue" charset="0"/>
                <a:sym typeface="Helvetica Neue" charset="0"/>
              </a:rPr>
              <a:t>e:</a:t>
            </a:r>
            <a:r>
              <a:rPr lang="en-US" b="1" smtClean="0">
                <a:latin typeface="Helvetica Neue" charset="0"/>
                <a:sym typeface="Helvetica Neue" charset="0"/>
              </a:rPr>
              <a:t>very single detail matters</a:t>
            </a:r>
            <a:endParaRPr lang="en-US" b="1" smtClean="0">
              <a:latin typeface="Helvetica Neue" charset="0"/>
              <a:ea typeface="ヒラギノ角ゴ ProN W6" charset="-128"/>
              <a:sym typeface="Helvetica Neue" charset="0"/>
            </a:endParaRPr>
          </a:p>
        </p:txBody>
      </p:sp>
      <p:pic>
        <p:nvPicPr>
          <p:cNvPr id="101383" name="Picture 5"/>
          <p:cNvPicPr>
            <a:picLocks noChangeAspect="1" noChangeArrowheads="1"/>
          </p:cNvPicPr>
          <p:nvPr/>
        </p:nvPicPr>
        <p:blipFill>
          <a:blip r:embed="rId2"/>
          <a:srcRect/>
          <a:stretch>
            <a:fillRect/>
          </a:stretch>
        </p:blipFill>
        <p:spPr bwMode="auto">
          <a:xfrm>
            <a:off x="8193088" y="791210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Номер слайда 3"/>
          <p:cNvSpPr>
            <a:spLocks noGrp="1"/>
          </p:cNvSpPr>
          <p:nvPr>
            <p:ph type="sldNum" sz="quarter" idx="10"/>
          </p:nvPr>
        </p:nvSpPr>
        <p:spPr>
          <a:noFill/>
        </p:spPr>
        <p:txBody>
          <a:bodyPr/>
          <a:lstStyle/>
          <a:p>
            <a:pPr>
              <a:tabLst>
                <a:tab pos="1066800" algn="l"/>
              </a:tabLst>
            </a:pPr>
            <a:fld id="{DA2EED1E-AC51-44E2-A7F1-C6D297504430}" type="slidenum">
              <a:rPr lang="en-US"/>
              <a:pPr>
                <a:tabLst>
                  <a:tab pos="1066800" algn="l"/>
                </a:tabLst>
              </a:pPr>
              <a:t>10</a:t>
            </a:fld>
            <a:endParaRPr lang="en-US"/>
          </a:p>
        </p:txBody>
      </p:sp>
      <p:sp>
        <p:nvSpPr>
          <p:cNvPr id="110595" name="Rectangle 1"/>
          <p:cNvSpPr>
            <a:spLocks noGrp="1" noChangeArrowheads="1"/>
          </p:cNvSpPr>
          <p:nvPr>
            <p:ph type="title"/>
          </p:nvPr>
        </p:nvSpPr>
        <p:spPr/>
        <p:txBody>
          <a:bodyPr/>
          <a:lstStyle/>
          <a:p>
            <a:pPr eaLnBrk="1" hangingPunct="1"/>
            <a:r>
              <a:rPr lang="en-US" smtClean="0">
                <a:sym typeface="Helvetica Neue" charset="0"/>
              </a:rPr>
              <a:t>Awards &amp; Diplomas 2012</a:t>
            </a:r>
            <a:endParaRPr lang="en-US" smtClean="0"/>
          </a:p>
        </p:txBody>
      </p:sp>
      <p:pic>
        <p:nvPicPr>
          <p:cNvPr id="381956" name="Picture 4" descr="\\10.100.0.9\managers\Strategic Marketing\Наши награды\Дипломы и сертификаты\Серебряный Меркурий дипломы 2012\2 место Лучшая b2b кампания Ребрендинг emg.jpg"/>
          <p:cNvPicPr>
            <a:picLocks noChangeAspect="1" noChangeArrowheads="1"/>
          </p:cNvPicPr>
          <p:nvPr/>
        </p:nvPicPr>
        <p:blipFill>
          <a:blip r:embed="rId2"/>
          <a:srcRect/>
          <a:stretch>
            <a:fillRect/>
          </a:stretch>
        </p:blipFill>
        <p:spPr bwMode="auto">
          <a:xfrm>
            <a:off x="287338" y="2947988"/>
            <a:ext cx="4000500" cy="6215062"/>
          </a:xfrm>
          <a:prstGeom prst="rect">
            <a:avLst/>
          </a:prstGeom>
          <a:noFill/>
          <a:ln>
            <a:solidFill>
              <a:schemeClr val="bg1">
                <a:lumMod val="50000"/>
              </a:schemeClr>
            </a:solidFill>
          </a:ln>
        </p:spPr>
      </p:pic>
      <p:pic>
        <p:nvPicPr>
          <p:cNvPr id="382978" name="Picture 2" descr="\\10.100.0.9\managers\Strategic Marketing\Наши награды\Дипломы и сертификаты\Серебряный Меркурий дипломы 2012\3 место Лучшая реализация интегрированной кампании Вещные ценности.jpg"/>
          <p:cNvPicPr>
            <a:picLocks noChangeAspect="1" noChangeArrowheads="1"/>
          </p:cNvPicPr>
          <p:nvPr/>
        </p:nvPicPr>
        <p:blipFill>
          <a:blip r:embed="rId3"/>
          <a:srcRect/>
          <a:stretch>
            <a:fillRect/>
          </a:stretch>
        </p:blipFill>
        <p:spPr bwMode="auto">
          <a:xfrm>
            <a:off x="4430713" y="2947988"/>
            <a:ext cx="4078287" cy="6215062"/>
          </a:xfrm>
          <a:prstGeom prst="rect">
            <a:avLst/>
          </a:prstGeom>
          <a:noFill/>
          <a:ln>
            <a:solidFill>
              <a:schemeClr val="bg1">
                <a:lumMod val="50000"/>
              </a:schemeClr>
            </a:solidFill>
          </a:ln>
        </p:spPr>
      </p:pic>
      <p:pic>
        <p:nvPicPr>
          <p:cNvPr id="382979" name="Picture 3" descr="\\10.100.0.9\managers\Strategic Marketing\Наши награды\Дипломы и сертификаты\Серебряный Меркурий дипломы 2012\3 место Лучшее концептуальное решение b2b ивент-кампании eparty от emg.jpg"/>
          <p:cNvPicPr>
            <a:picLocks noChangeAspect="1" noChangeArrowheads="1"/>
          </p:cNvPicPr>
          <p:nvPr/>
        </p:nvPicPr>
        <p:blipFill>
          <a:blip r:embed="rId4"/>
          <a:srcRect/>
          <a:stretch>
            <a:fillRect/>
          </a:stretch>
        </p:blipFill>
        <p:spPr bwMode="auto">
          <a:xfrm>
            <a:off x="8645525" y="2947988"/>
            <a:ext cx="4000500" cy="6215062"/>
          </a:xfrm>
          <a:prstGeom prst="rect">
            <a:avLst/>
          </a:prstGeom>
          <a:noFill/>
          <a:ln>
            <a:solidFill>
              <a:schemeClr val="bg1">
                <a:lumMod val="50000"/>
              </a:schemeClr>
            </a:solidFill>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Номер слайда 3"/>
          <p:cNvSpPr>
            <a:spLocks noGrp="1"/>
          </p:cNvSpPr>
          <p:nvPr>
            <p:ph type="sldNum" sz="quarter" idx="10"/>
          </p:nvPr>
        </p:nvSpPr>
        <p:spPr>
          <a:noFill/>
        </p:spPr>
        <p:txBody>
          <a:bodyPr/>
          <a:lstStyle/>
          <a:p>
            <a:fld id="{0B1A003A-9A89-474E-ACF1-33781EC438B4}" type="slidenum">
              <a:rPr lang="en-US"/>
              <a:pPr/>
              <a:t>100</a:t>
            </a:fld>
            <a:endParaRPr lang="en-US"/>
          </a:p>
        </p:txBody>
      </p:sp>
      <p:sp>
        <p:nvSpPr>
          <p:cNvPr id="19968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B9AF4FAA-0D66-442F-8A0F-0D80C7A3D842}" type="slidenum">
              <a:rPr lang="en-US" sz="2400" b="1">
                <a:solidFill>
                  <a:srgbClr val="BC3272"/>
                </a:solidFill>
                <a:latin typeface="Helvetica Neue" charset="0"/>
                <a:sym typeface="Helvetica Neue" charset="0"/>
              </a:rPr>
              <a:pPr algn="r">
                <a:tabLst>
                  <a:tab pos="1066800" algn="l"/>
                </a:tabLst>
              </a:pPr>
              <a:t>100</a:t>
            </a:fld>
            <a:endParaRPr lang="en-US" sz="2400" b="1">
              <a:solidFill>
                <a:srgbClr val="BC3272"/>
              </a:solidFill>
              <a:latin typeface="Helvetica Neue" charset="0"/>
              <a:sym typeface="Helvetica Neue" charset="0"/>
            </a:endParaRPr>
          </a:p>
        </p:txBody>
      </p:sp>
      <p:sp>
        <p:nvSpPr>
          <p:cNvPr id="199684" name="Rectangle 3"/>
          <p:cNvSpPr>
            <a:spLocks noGrp="1" noChangeArrowheads="1"/>
          </p:cNvSpPr>
          <p:nvPr>
            <p:ph type="title"/>
          </p:nvPr>
        </p:nvSpPr>
        <p:spPr>
          <a:xfrm>
            <a:off x="501650" y="3519488"/>
            <a:ext cx="11858625" cy="5511800"/>
          </a:xfrm>
        </p:spPr>
        <p:txBody>
          <a:bodyPr/>
          <a:lstStyle/>
          <a:p>
            <a:pPr>
              <a:spcBef>
                <a:spcPts val="1800"/>
              </a:spcBef>
            </a:pPr>
            <a:r>
              <a:rPr lang="ru-RU" sz="2000" smtClean="0">
                <a:solidFill>
                  <a:schemeClr val="bg1"/>
                </a:solidFill>
              </a:rPr>
              <a:t>19 января 2013 г., с 8:00 до 14:00</a:t>
            </a:r>
            <a:br>
              <a:rPr lang="ru-RU" sz="2000" smtClean="0">
                <a:solidFill>
                  <a:schemeClr val="bg1"/>
                </a:solidFill>
              </a:rPr>
            </a:br>
            <a:r>
              <a:rPr lang="ru-RU" sz="2000" smtClean="0">
                <a:solidFill>
                  <a:schemeClr val="bg1"/>
                </a:solidFill>
              </a:rPr>
              <a:t>Место проведения: КЗ «Академический» РАН, Ленинский пр. 32А</a:t>
            </a:r>
            <a:br>
              <a:rPr lang="ru-RU" sz="2000" smtClean="0">
                <a:solidFill>
                  <a:schemeClr val="bg1"/>
                </a:solidFill>
              </a:rPr>
            </a:br>
            <a:r>
              <a:rPr lang="ru-RU" sz="2000" smtClean="0">
                <a:solidFill>
                  <a:schemeClr val="bg1"/>
                </a:solidFill>
              </a:rPr>
              <a:t>Целевая аудитория: Торговые представители CCHBC Москвы и МО</a:t>
            </a:r>
            <a:br>
              <a:rPr lang="ru-RU" sz="2000" smtClean="0">
                <a:solidFill>
                  <a:schemeClr val="bg1"/>
                </a:solidFill>
              </a:rPr>
            </a:br>
            <a:r>
              <a:rPr lang="ru-RU" sz="2000" smtClean="0">
                <a:solidFill>
                  <a:schemeClr val="bg1"/>
                </a:solidFill>
              </a:rPr>
              <a:t>Количество участников: 600 человек</a:t>
            </a:r>
            <a:br>
              <a:rPr lang="ru-RU" sz="2000" smtClean="0">
                <a:solidFill>
                  <a:schemeClr val="bg1"/>
                </a:solidFill>
              </a:rPr>
            </a:br>
            <a:r>
              <a:rPr lang="ru-RU" sz="2000" smtClean="0">
                <a:solidFill>
                  <a:schemeClr val="bg1"/>
                </a:solidFill>
              </a:rPr>
              <a:t/>
            </a:r>
            <a:br>
              <a:rPr lang="ru-RU" sz="2000" smtClean="0">
                <a:solidFill>
                  <a:schemeClr val="bg1"/>
                </a:solidFill>
              </a:rPr>
            </a:br>
            <a:r>
              <a:rPr lang="ru-RU" sz="2000" smtClean="0">
                <a:solidFill>
                  <a:schemeClr val="bg1"/>
                </a:solidFill>
              </a:rPr>
              <a:t>В рамках конференции были продуманы интерактивные зоны брендов «Деревенские яблочки», «Гладиатор», </a:t>
            </a:r>
            <a:r>
              <a:rPr lang="en-US" sz="2000" smtClean="0">
                <a:solidFill>
                  <a:schemeClr val="bg1"/>
                </a:solidFill>
              </a:rPr>
              <a:t>Coca-Cola, Powerade, </a:t>
            </a:r>
            <a:r>
              <a:rPr lang="ru-RU" sz="2000" smtClean="0">
                <a:solidFill>
                  <a:schemeClr val="bg1"/>
                </a:solidFill>
              </a:rPr>
              <a:t>«Добрый». Гости в перерывах между блоками конференции не только участвовали в различных дегустациях, но и играли на симуляторах лыжных гонок, фотографировались с Александром Овечкиным, факелом Сочи2014, настоящими девушками-гладиаторами и в необычном деревенском саду.</a:t>
            </a:r>
            <a:br>
              <a:rPr lang="ru-RU" sz="2000" smtClean="0">
                <a:solidFill>
                  <a:schemeClr val="bg1"/>
                </a:solidFill>
              </a:rPr>
            </a:br>
            <a:r>
              <a:rPr lang="ru-RU" sz="2000" smtClean="0">
                <a:solidFill>
                  <a:schemeClr val="bg1"/>
                </a:solidFill>
              </a:rPr>
              <a:t/>
            </a:r>
            <a:br>
              <a:rPr lang="ru-RU" sz="2000" smtClean="0">
                <a:solidFill>
                  <a:schemeClr val="bg1"/>
                </a:solidFill>
              </a:rPr>
            </a:br>
            <a:r>
              <a:rPr lang="ru-RU" sz="2000" smtClean="0">
                <a:solidFill>
                  <a:schemeClr val="bg1"/>
                </a:solidFill>
              </a:rPr>
              <a:t>Конференцию открыло необычное, яркое флаг-шоу — хореографическая режиссерская постановка, стилизованная под идею Олимпийского движения. Танцовщицы выступили под аккомпанемент барабанного коллектива.</a:t>
            </a:r>
            <a:br>
              <a:rPr lang="ru-RU" sz="2000" smtClean="0">
                <a:solidFill>
                  <a:schemeClr val="bg1"/>
                </a:solidFill>
              </a:rPr>
            </a:br>
            <a:r>
              <a:rPr lang="ru-RU" sz="2000" smtClean="0">
                <a:solidFill>
                  <a:schemeClr val="bg1"/>
                </a:solidFill>
              </a:rPr>
              <a:t/>
            </a:r>
            <a:br>
              <a:rPr lang="ru-RU" sz="2000" smtClean="0">
                <a:solidFill>
                  <a:schemeClr val="bg1"/>
                </a:solidFill>
              </a:rPr>
            </a:br>
            <a:r>
              <a:rPr lang="ru-RU" sz="2000" smtClean="0">
                <a:solidFill>
                  <a:schemeClr val="bg1"/>
                </a:solidFill>
              </a:rPr>
              <a:t>Деловая часть конференции позволила менеджерам более полно познакомиться с целями компании на 2013 год и вариантами достижения этих целей.</a:t>
            </a:r>
            <a:r>
              <a:rPr lang="en-US" sz="2400" smtClean="0">
                <a:solidFill>
                  <a:schemeClr val="bg1"/>
                </a:solidFill>
              </a:rPr>
              <a:t/>
            </a:r>
            <a:br>
              <a:rPr lang="en-US" sz="2400" smtClean="0">
                <a:solidFill>
                  <a:schemeClr val="bg1"/>
                </a:solidFill>
              </a:rPr>
            </a:br>
            <a:endParaRPr lang="en-US" sz="2400" smtClean="0">
              <a:solidFill>
                <a:schemeClr val="bg1"/>
              </a:solidFill>
            </a:endParaRPr>
          </a:p>
        </p:txBody>
      </p:sp>
      <p:pic>
        <p:nvPicPr>
          <p:cNvPr id="199685" name="Picture 8" descr="\\10.100.0.9\проекты 2012\Светлана Кондеева\Кока-Кола\ТТТ 2013 Coca-Cola Открытие олимпийского года в России\Фото\1\edit\ALEX6616-Edit.jpg"/>
          <p:cNvPicPr>
            <a:picLocks noChangeAspect="1" noChangeArrowheads="1"/>
          </p:cNvPicPr>
          <p:nvPr/>
        </p:nvPicPr>
        <p:blipFill>
          <a:blip r:embed="rId2"/>
          <a:srcRect/>
          <a:stretch>
            <a:fillRect/>
          </a:stretch>
        </p:blipFill>
        <p:spPr bwMode="auto">
          <a:xfrm>
            <a:off x="2430463" y="733425"/>
            <a:ext cx="3768725" cy="2000250"/>
          </a:xfrm>
          <a:prstGeom prst="rect">
            <a:avLst/>
          </a:prstGeom>
          <a:noFill/>
          <a:ln w="9525">
            <a:noFill/>
            <a:miter lim="800000"/>
            <a:headEnd/>
            <a:tailEnd/>
          </a:ln>
        </p:spPr>
      </p:pic>
      <p:grpSp>
        <p:nvGrpSpPr>
          <p:cNvPr id="199686" name="Группа 7"/>
          <p:cNvGrpSpPr>
            <a:grpSpLocks/>
          </p:cNvGrpSpPr>
          <p:nvPr/>
        </p:nvGrpSpPr>
        <p:grpSpPr bwMode="auto">
          <a:xfrm>
            <a:off x="6716713" y="661988"/>
            <a:ext cx="3887787" cy="2092325"/>
            <a:chOff x="1895475" y="3797300"/>
            <a:chExt cx="9296400" cy="5005388"/>
          </a:xfrm>
        </p:grpSpPr>
        <p:pic>
          <p:nvPicPr>
            <p:cNvPr id="199687" name="Picture 17" descr="http://pchelka-nn.ru/components/com_virtuemart/shop_image/product/_______________5_4fc361172051c.jpg"/>
            <p:cNvPicPr>
              <a:picLocks noChangeAspect="1" noChangeArrowheads="1"/>
            </p:cNvPicPr>
            <p:nvPr/>
          </p:nvPicPr>
          <p:blipFill>
            <a:blip r:embed="rId3"/>
            <a:srcRect/>
            <a:stretch>
              <a:fillRect/>
            </a:stretch>
          </p:blipFill>
          <p:spPr bwMode="auto">
            <a:xfrm rot="608325">
              <a:off x="7899400" y="3978275"/>
              <a:ext cx="3292475" cy="4703763"/>
            </a:xfrm>
            <a:prstGeom prst="rect">
              <a:avLst/>
            </a:prstGeom>
            <a:noFill/>
            <a:ln w="9525">
              <a:noFill/>
              <a:miter lim="800000"/>
              <a:headEnd/>
              <a:tailEnd/>
            </a:ln>
          </p:spPr>
        </p:pic>
        <p:pic>
          <p:nvPicPr>
            <p:cNvPr id="199688" name="Picture 13" descr="http://child-trade.ru/pic/581156.jpg"/>
            <p:cNvPicPr>
              <a:picLocks noChangeAspect="1" noChangeArrowheads="1"/>
            </p:cNvPicPr>
            <p:nvPr/>
          </p:nvPicPr>
          <p:blipFill>
            <a:blip r:embed="rId4"/>
            <a:srcRect/>
            <a:stretch>
              <a:fillRect/>
            </a:stretch>
          </p:blipFill>
          <p:spPr bwMode="auto">
            <a:xfrm>
              <a:off x="4918075" y="3797300"/>
              <a:ext cx="3286125" cy="4703763"/>
            </a:xfrm>
            <a:prstGeom prst="rect">
              <a:avLst/>
            </a:prstGeom>
            <a:noFill/>
            <a:ln w="9525">
              <a:noFill/>
              <a:miter lim="800000"/>
              <a:headEnd/>
              <a:tailEnd/>
            </a:ln>
          </p:spPr>
        </p:pic>
        <p:pic>
          <p:nvPicPr>
            <p:cNvPr id="199689" name="Picture 15" descr="http://www.goldengrail.ru/i/big/6726.jpg"/>
            <p:cNvPicPr>
              <a:picLocks noChangeAspect="1" noChangeArrowheads="1"/>
            </p:cNvPicPr>
            <p:nvPr/>
          </p:nvPicPr>
          <p:blipFill>
            <a:blip r:embed="rId5"/>
            <a:srcRect/>
            <a:stretch>
              <a:fillRect/>
            </a:stretch>
          </p:blipFill>
          <p:spPr bwMode="auto">
            <a:xfrm rot="-602712">
              <a:off x="1895475" y="4098925"/>
              <a:ext cx="3286125" cy="470376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Номер слайда 3"/>
          <p:cNvSpPr>
            <a:spLocks noGrp="1"/>
          </p:cNvSpPr>
          <p:nvPr>
            <p:ph type="sldNum" sz="quarter" idx="10"/>
          </p:nvPr>
        </p:nvSpPr>
        <p:spPr>
          <a:noFill/>
        </p:spPr>
        <p:txBody>
          <a:bodyPr/>
          <a:lstStyle/>
          <a:p>
            <a:pPr>
              <a:tabLst>
                <a:tab pos="1066800" algn="l"/>
              </a:tabLst>
            </a:pPr>
            <a:fld id="{12EDBA7E-7058-44F7-8C65-9E50234FEEB5}" type="slidenum">
              <a:rPr lang="en-US"/>
              <a:pPr>
                <a:tabLst>
                  <a:tab pos="1066800" algn="l"/>
                </a:tabLst>
              </a:pPr>
              <a:t>101</a:t>
            </a:fld>
            <a:endParaRPr lang="en-US"/>
          </a:p>
        </p:txBody>
      </p:sp>
      <p:sp>
        <p:nvSpPr>
          <p:cNvPr id="20070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FB2D08C-0B5E-4677-9D4B-87DA715452B3}" type="slidenum">
              <a:rPr lang="en-US" sz="2400" b="1">
                <a:solidFill>
                  <a:srgbClr val="BC3272"/>
                </a:solidFill>
                <a:latin typeface="Helvetica Neue" charset="0"/>
                <a:sym typeface="Helvetica Neue" charset="0"/>
              </a:rPr>
              <a:pPr algn="r">
                <a:tabLst>
                  <a:tab pos="1066800" algn="l"/>
                </a:tabLst>
              </a:pPr>
              <a:t>101</a:t>
            </a:fld>
            <a:endParaRPr lang="en-US" sz="2400" b="1">
              <a:solidFill>
                <a:srgbClr val="BC3272"/>
              </a:solidFill>
              <a:latin typeface="Helvetica Neue" charset="0"/>
              <a:sym typeface="Helvetica Neue" charset="0"/>
            </a:endParaRPr>
          </a:p>
        </p:txBody>
      </p:sp>
      <p:sp>
        <p:nvSpPr>
          <p:cNvPr id="200708"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«День Черного моря»</a:t>
            </a:r>
            <a:r>
              <a:rPr lang="en-US" sz="4600" b="1">
                <a:solidFill>
                  <a:srgbClr val="FFFFFF"/>
                </a:solidFill>
              </a:rPr>
              <a:t> </a:t>
            </a:r>
            <a:r>
              <a:rPr lang="ru-RU" sz="4600" b="1">
                <a:solidFill>
                  <a:srgbClr val="FFFFFF"/>
                </a:solidFill>
              </a:rPr>
              <a:t/>
            </a:r>
            <a:br>
              <a:rPr lang="ru-RU" sz="4600" b="1">
                <a:solidFill>
                  <a:srgbClr val="FFFFFF"/>
                </a:solidFill>
              </a:rPr>
            </a:br>
            <a:r>
              <a:rPr lang="en-US" sz="4600" b="1">
                <a:solidFill>
                  <a:srgbClr val="FFFFFF"/>
                </a:solidFill>
                <a:sym typeface="Helvetica Neue" charset="0"/>
              </a:rPr>
              <a:t>Coca-Cola</a:t>
            </a:r>
            <a:r>
              <a:rPr lang="ru-RU" sz="4600" b="1">
                <a:solidFill>
                  <a:srgbClr val="FFFFFF"/>
                </a:solidFill>
                <a:sym typeface="Helvetica Neue" charset="0"/>
              </a:rPr>
              <a:t>, </a:t>
            </a:r>
            <a:r>
              <a:rPr lang="ru-RU" sz="4600" b="1">
                <a:solidFill>
                  <a:srgbClr val="FFFFFF"/>
                </a:solidFill>
              </a:rPr>
              <a:t>25 октября 2014 г</a:t>
            </a:r>
            <a:r>
              <a:rPr lang="ru-RU" sz="4600" b="1">
                <a:solidFill>
                  <a:srgbClr val="FFFFFF"/>
                </a:solidFill>
                <a:sym typeface="Helvetica Neue" charset="0"/>
              </a:rPr>
              <a:t>.</a:t>
            </a:r>
            <a:endParaRPr lang="ru-RU" sz="4600" b="1">
              <a:solidFill>
                <a:srgbClr val="FFFFFF"/>
              </a:solidFill>
            </a:endParaRPr>
          </a:p>
        </p:txBody>
      </p:sp>
      <p:pic>
        <p:nvPicPr>
          <p:cNvPr id="1026" name="Picture 2" descr="W:\Проекты 2014\Светлана Кондеева\Клиенты\Coca-Cola\День Черного моря 2014\ФОТО\Репортаж\Эко-стенд\_GRZ1986.jpg"/>
          <p:cNvPicPr>
            <a:picLocks noChangeAspect="1" noChangeArrowheads="1"/>
          </p:cNvPicPr>
          <p:nvPr/>
        </p:nvPicPr>
        <p:blipFill>
          <a:blip r:embed="rId2"/>
          <a:srcRect l="2299" t="13774" b="20458"/>
          <a:stretch>
            <a:fillRect/>
          </a:stretch>
        </p:blipFill>
        <p:spPr bwMode="auto">
          <a:xfrm>
            <a:off x="271462" y="721625"/>
            <a:ext cx="12446043" cy="5593450"/>
          </a:xfrm>
          <a:prstGeom prst="rect">
            <a:avLst/>
          </a:prstGeom>
          <a:noFill/>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Прямоугольник 8"/>
          <p:cNvSpPr>
            <a:spLocks noChangeArrowheads="1"/>
          </p:cNvSpPr>
          <p:nvPr/>
        </p:nvSpPr>
        <p:spPr bwMode="auto">
          <a:xfrm>
            <a:off x="196850" y="5511800"/>
            <a:ext cx="8328025" cy="3716338"/>
          </a:xfrm>
          <a:prstGeom prst="rect">
            <a:avLst/>
          </a:prstGeom>
          <a:solidFill>
            <a:schemeClr val="bg1"/>
          </a:solidFill>
          <a:ln w="12700" algn="ctr">
            <a:solidFill>
              <a:schemeClr val="bg1"/>
            </a:solidFill>
            <a:round/>
            <a:headEnd/>
            <a:tailEnd/>
          </a:ln>
        </p:spPr>
        <p:txBody>
          <a:bodyPr/>
          <a:lstStyle/>
          <a:p>
            <a:pPr algn="ctr"/>
            <a:endParaRPr lang="ru-RU"/>
          </a:p>
        </p:txBody>
      </p:sp>
      <p:sp>
        <p:nvSpPr>
          <p:cNvPr id="201731" name="Номер слайда 3"/>
          <p:cNvSpPr>
            <a:spLocks noGrp="1"/>
          </p:cNvSpPr>
          <p:nvPr>
            <p:ph type="sldNum" sz="quarter" idx="10"/>
          </p:nvPr>
        </p:nvSpPr>
        <p:spPr>
          <a:noFill/>
        </p:spPr>
        <p:txBody>
          <a:bodyPr/>
          <a:lstStyle/>
          <a:p>
            <a:pPr>
              <a:tabLst>
                <a:tab pos="1066800" algn="l"/>
              </a:tabLst>
            </a:pPr>
            <a:fld id="{D5742AF4-D048-4792-996F-FDAA4ABA2161}" type="slidenum">
              <a:rPr lang="en-US"/>
              <a:pPr>
                <a:tabLst>
                  <a:tab pos="1066800" algn="l"/>
                </a:tabLst>
              </a:pPr>
              <a:t>102</a:t>
            </a:fld>
            <a:endParaRPr lang="en-US"/>
          </a:p>
        </p:txBody>
      </p:sp>
      <p:sp>
        <p:nvSpPr>
          <p:cNvPr id="201732" name="Rectangle 4"/>
          <p:cNvSpPr>
            <a:spLocks noGrp="1" noChangeArrowheads="1"/>
          </p:cNvSpPr>
          <p:nvPr>
            <p:ph type="body" idx="1"/>
          </p:nvPr>
        </p:nvSpPr>
        <p:spPr>
          <a:xfrm>
            <a:off x="8788400" y="733425"/>
            <a:ext cx="3786188" cy="8715375"/>
          </a:xfrm>
        </p:spPr>
        <p:txBody>
          <a:bodyPr/>
          <a:lstStyle/>
          <a:p>
            <a:pPr>
              <a:lnSpc>
                <a:spcPct val="80000"/>
              </a:lnSpc>
              <a:spcBef>
                <a:spcPct val="20000"/>
              </a:spcBef>
              <a:buFontTx/>
              <a:buNone/>
            </a:pPr>
            <a:r>
              <a:rPr lang="ru-RU" sz="2400" i="0" smtClean="0"/>
              <a:t>Город и дата проведения: </a:t>
            </a:r>
            <a:r>
              <a:rPr lang="ru-RU" sz="2400" b="1" i="0" smtClean="0"/>
              <a:t>Сочи, 25.10.2014</a:t>
            </a:r>
            <a:endParaRPr lang="en-US" sz="2400" b="1" i="0" smtClean="0"/>
          </a:p>
          <a:p>
            <a:pPr>
              <a:lnSpc>
                <a:spcPct val="80000"/>
              </a:lnSpc>
              <a:spcBef>
                <a:spcPct val="20000"/>
              </a:spcBef>
              <a:buFontTx/>
              <a:buNone/>
            </a:pPr>
            <a:r>
              <a:rPr lang="ru-RU" sz="2400" i="0" smtClean="0"/>
              <a:t>Слоган: </a:t>
            </a:r>
            <a:r>
              <a:rPr lang="ru-RU" sz="2400" b="1" i="0" smtClean="0"/>
              <a:t>Чистому городу  - чистое море!</a:t>
            </a:r>
          </a:p>
          <a:p>
            <a:pPr>
              <a:lnSpc>
                <a:spcPct val="80000"/>
              </a:lnSpc>
              <a:spcBef>
                <a:spcPct val="20000"/>
              </a:spcBef>
              <a:buFontTx/>
              <a:buNone/>
            </a:pPr>
            <a:r>
              <a:rPr lang="ru-RU" sz="2400" i="0" smtClean="0"/>
              <a:t>Формат мероприятия: субботник, городской праздник</a:t>
            </a:r>
          </a:p>
          <a:p>
            <a:pPr>
              <a:lnSpc>
                <a:spcPct val="80000"/>
              </a:lnSpc>
              <a:spcBef>
                <a:spcPct val="20000"/>
              </a:spcBef>
            </a:pPr>
            <a:endParaRPr lang="ru-RU" sz="2400" i="0" smtClean="0"/>
          </a:p>
          <a:p>
            <a:pPr>
              <a:lnSpc>
                <a:spcPct val="80000"/>
              </a:lnSpc>
              <a:spcBef>
                <a:spcPct val="20000"/>
              </a:spcBef>
              <a:buFontTx/>
              <a:buNone/>
            </a:pPr>
            <a:r>
              <a:rPr lang="ru-RU" sz="2400" b="1" i="0" smtClean="0"/>
              <a:t>Участники программы</a:t>
            </a:r>
            <a:r>
              <a:rPr lang="en-US" sz="2400" b="1" i="0" smtClean="0"/>
              <a:t>:</a:t>
            </a:r>
          </a:p>
          <a:p>
            <a:pPr>
              <a:lnSpc>
                <a:spcPct val="80000"/>
              </a:lnSpc>
              <a:spcBef>
                <a:spcPct val="20000"/>
              </a:spcBef>
              <a:buFontTx/>
              <a:buAutoNum type="arabicPeriod"/>
            </a:pPr>
            <a:r>
              <a:rPr lang="ru-RU" sz="2400" i="0" smtClean="0"/>
              <a:t>Администрация г. Сочи</a:t>
            </a:r>
          </a:p>
          <a:p>
            <a:pPr>
              <a:lnSpc>
                <a:spcPct val="80000"/>
              </a:lnSpc>
              <a:spcBef>
                <a:spcPct val="20000"/>
              </a:spcBef>
              <a:buFontTx/>
              <a:buAutoNum type="arabicPeriod"/>
            </a:pPr>
            <a:r>
              <a:rPr lang="ru-RU" sz="2400" i="0" smtClean="0"/>
              <a:t>Управление по образованию и науке</a:t>
            </a:r>
            <a:endParaRPr lang="en-US" sz="2400" i="0" smtClean="0"/>
          </a:p>
          <a:p>
            <a:pPr>
              <a:lnSpc>
                <a:spcPct val="80000"/>
              </a:lnSpc>
              <a:spcBef>
                <a:spcPct val="20000"/>
              </a:spcBef>
              <a:buFontTx/>
              <a:buAutoNum type="arabicPeriod"/>
            </a:pPr>
            <a:r>
              <a:rPr lang="ru-RU" sz="2400" i="0" smtClean="0"/>
              <a:t>Сочинские студенты, школьники </a:t>
            </a:r>
          </a:p>
          <a:p>
            <a:pPr>
              <a:lnSpc>
                <a:spcPct val="80000"/>
              </a:lnSpc>
              <a:spcBef>
                <a:spcPct val="20000"/>
              </a:spcBef>
              <a:buFontTx/>
              <a:buAutoNum type="arabicPeriod"/>
            </a:pPr>
            <a:r>
              <a:rPr lang="en-US" sz="2400" i="0" smtClean="0"/>
              <a:t>The Coca-Cola Company</a:t>
            </a:r>
            <a:endParaRPr lang="ru-RU" sz="2400" i="0" smtClean="0"/>
          </a:p>
          <a:p>
            <a:pPr>
              <a:lnSpc>
                <a:spcPct val="80000"/>
              </a:lnSpc>
              <a:spcBef>
                <a:spcPct val="20000"/>
              </a:spcBef>
              <a:buFontTx/>
              <a:buAutoNum type="arabicPeriod"/>
            </a:pPr>
            <a:r>
              <a:rPr lang="en-US" sz="2400" i="0" smtClean="0"/>
              <a:t>Coca-Cola Hellenic</a:t>
            </a:r>
            <a:endParaRPr lang="ru-RU" sz="2400" i="0" smtClean="0"/>
          </a:p>
          <a:p>
            <a:pPr>
              <a:lnSpc>
                <a:spcPct val="80000"/>
              </a:lnSpc>
              <a:spcBef>
                <a:spcPct val="20000"/>
              </a:spcBef>
            </a:pPr>
            <a:endParaRPr lang="ru-RU" sz="2400" i="0" smtClean="0"/>
          </a:p>
          <a:p>
            <a:pPr>
              <a:lnSpc>
                <a:spcPct val="80000"/>
              </a:lnSpc>
              <a:spcBef>
                <a:spcPct val="20000"/>
              </a:spcBef>
              <a:buFontTx/>
              <a:buNone/>
            </a:pPr>
            <a:r>
              <a:rPr lang="ru-RU" sz="2400" b="1" i="0" smtClean="0"/>
              <a:t>Основные элементы программы:</a:t>
            </a:r>
          </a:p>
          <a:p>
            <a:pPr>
              <a:lnSpc>
                <a:spcPct val="80000"/>
              </a:lnSpc>
              <a:spcBef>
                <a:spcPct val="20000"/>
              </a:spcBef>
              <a:buFontTx/>
              <a:buAutoNum type="arabicPeriod"/>
            </a:pPr>
            <a:r>
              <a:rPr lang="ru-RU" sz="2400" i="0" smtClean="0"/>
              <a:t>Анонсирующая программа</a:t>
            </a:r>
          </a:p>
          <a:p>
            <a:pPr>
              <a:lnSpc>
                <a:spcPct val="80000"/>
              </a:lnSpc>
              <a:spcBef>
                <a:spcPct val="20000"/>
              </a:spcBef>
              <a:buFontTx/>
              <a:buAutoNum type="arabicPeriod"/>
            </a:pPr>
            <a:r>
              <a:rPr lang="ru-RU" sz="2400" i="0" smtClean="0"/>
              <a:t>ЭкоДесант</a:t>
            </a:r>
          </a:p>
          <a:p>
            <a:pPr>
              <a:lnSpc>
                <a:spcPct val="80000"/>
              </a:lnSpc>
              <a:spcBef>
                <a:spcPct val="20000"/>
              </a:spcBef>
              <a:buFontTx/>
              <a:buAutoNum type="arabicPeriod"/>
            </a:pPr>
            <a:r>
              <a:rPr lang="ru-RU" sz="2400" i="0" smtClean="0"/>
              <a:t>ЭкоГородок</a:t>
            </a:r>
          </a:p>
        </p:txBody>
      </p:sp>
      <p:pic>
        <p:nvPicPr>
          <p:cNvPr id="201733" name="Picture 6" descr="W:\Проекты 2014\Светлана Кондеева\Клиенты\Coca-Cola\День Черного моря 2014\ФОТО\Репортаж\Экодесант\_GRZ1834.jpg"/>
          <p:cNvPicPr>
            <a:picLocks noChangeAspect="1" noChangeArrowheads="1"/>
          </p:cNvPicPr>
          <p:nvPr/>
        </p:nvPicPr>
        <p:blipFill>
          <a:blip r:embed="rId2"/>
          <a:srcRect t="14612" b="7526"/>
          <a:stretch>
            <a:fillRect/>
          </a:stretch>
        </p:blipFill>
        <p:spPr bwMode="auto">
          <a:xfrm>
            <a:off x="358775" y="804863"/>
            <a:ext cx="8010525" cy="4165600"/>
          </a:xfrm>
          <a:prstGeom prst="rect">
            <a:avLst/>
          </a:prstGeom>
          <a:noFill/>
          <a:ln w="9525">
            <a:noFill/>
            <a:miter lim="800000"/>
            <a:headEnd/>
            <a:tailEnd/>
          </a:ln>
        </p:spPr>
      </p:pic>
      <p:pic>
        <p:nvPicPr>
          <p:cNvPr id="201734" name="Picture 7" descr="W:\Проекты 2014\Светлана Кондеева\Клиенты\Coca-Cola\День Черного моря 2014\ФОТО\Репортаж\Шатер\_GRZ2047.jpg"/>
          <p:cNvPicPr>
            <a:picLocks noChangeAspect="1" noChangeArrowheads="1"/>
          </p:cNvPicPr>
          <p:nvPr/>
        </p:nvPicPr>
        <p:blipFill>
          <a:blip r:embed="rId3"/>
          <a:srcRect l="401" t="20197" r="179" b="5367"/>
          <a:stretch>
            <a:fillRect/>
          </a:stretch>
        </p:blipFill>
        <p:spPr bwMode="auto">
          <a:xfrm>
            <a:off x="358775" y="5091113"/>
            <a:ext cx="8001000" cy="4000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Прямоугольник 8"/>
          <p:cNvSpPr>
            <a:spLocks noChangeArrowheads="1"/>
          </p:cNvSpPr>
          <p:nvPr/>
        </p:nvSpPr>
        <p:spPr bwMode="auto">
          <a:xfrm>
            <a:off x="196850" y="5511800"/>
            <a:ext cx="8328025" cy="3716338"/>
          </a:xfrm>
          <a:prstGeom prst="rect">
            <a:avLst/>
          </a:prstGeom>
          <a:solidFill>
            <a:schemeClr val="bg1"/>
          </a:solidFill>
          <a:ln w="12700" algn="ctr">
            <a:solidFill>
              <a:schemeClr val="bg1"/>
            </a:solidFill>
            <a:round/>
            <a:headEnd/>
            <a:tailEnd/>
          </a:ln>
        </p:spPr>
        <p:txBody>
          <a:bodyPr/>
          <a:lstStyle/>
          <a:p>
            <a:pPr algn="ctr"/>
            <a:endParaRPr lang="ru-RU"/>
          </a:p>
        </p:txBody>
      </p:sp>
      <p:sp>
        <p:nvSpPr>
          <p:cNvPr id="202755" name="Номер слайда 3"/>
          <p:cNvSpPr>
            <a:spLocks noGrp="1"/>
          </p:cNvSpPr>
          <p:nvPr>
            <p:ph type="sldNum" sz="quarter" idx="10"/>
          </p:nvPr>
        </p:nvSpPr>
        <p:spPr>
          <a:noFill/>
        </p:spPr>
        <p:txBody>
          <a:bodyPr/>
          <a:lstStyle/>
          <a:p>
            <a:pPr>
              <a:tabLst>
                <a:tab pos="1066800" algn="l"/>
              </a:tabLst>
            </a:pPr>
            <a:fld id="{565D37B6-82D8-4591-A588-0C57B9E5DD5E}" type="slidenum">
              <a:rPr lang="en-US"/>
              <a:pPr>
                <a:tabLst>
                  <a:tab pos="1066800" algn="l"/>
                </a:tabLst>
              </a:pPr>
              <a:t>103</a:t>
            </a:fld>
            <a:endParaRPr lang="en-US"/>
          </a:p>
        </p:txBody>
      </p:sp>
      <p:sp>
        <p:nvSpPr>
          <p:cNvPr id="202756" name="Rectangle 4"/>
          <p:cNvSpPr>
            <a:spLocks noGrp="1" noChangeArrowheads="1"/>
          </p:cNvSpPr>
          <p:nvPr>
            <p:ph type="body" idx="1"/>
          </p:nvPr>
        </p:nvSpPr>
        <p:spPr>
          <a:xfrm>
            <a:off x="8645525" y="1090613"/>
            <a:ext cx="3929063" cy="7572375"/>
          </a:xfrm>
        </p:spPr>
        <p:txBody>
          <a:bodyPr anchor="t"/>
          <a:lstStyle/>
          <a:p>
            <a:pPr>
              <a:lnSpc>
                <a:spcPct val="80000"/>
              </a:lnSpc>
              <a:spcBef>
                <a:spcPct val="20000"/>
              </a:spcBef>
              <a:buFontTx/>
              <a:buNone/>
            </a:pPr>
            <a:r>
              <a:rPr lang="ru-RU" sz="2400" b="1" i="0" smtClean="0"/>
              <a:t>ЭКОДЕСАНТ</a:t>
            </a:r>
          </a:p>
          <a:p>
            <a:pPr>
              <a:lnSpc>
                <a:spcPct val="80000"/>
              </a:lnSpc>
              <a:spcBef>
                <a:spcPct val="20000"/>
              </a:spcBef>
              <a:buFontTx/>
              <a:buNone/>
            </a:pPr>
            <a:endParaRPr lang="ru-RU" sz="2400" i="0" smtClean="0"/>
          </a:p>
          <a:p>
            <a:pPr>
              <a:lnSpc>
                <a:spcPct val="80000"/>
              </a:lnSpc>
              <a:spcBef>
                <a:spcPct val="20000"/>
              </a:spcBef>
            </a:pPr>
            <a:r>
              <a:rPr lang="ru-RU" sz="2400" i="0" smtClean="0"/>
              <a:t>Более 200 участников ЭкоДесанта (волонтеры, студенты, школьники г. Сочи, сотрудники </a:t>
            </a:r>
            <a:r>
              <a:rPr lang="en-US" sz="2400" i="0" smtClean="0"/>
              <a:t>Coca-Cola</a:t>
            </a:r>
            <a:r>
              <a:rPr lang="ru-RU" sz="2400" i="0" smtClean="0"/>
              <a:t>).</a:t>
            </a:r>
          </a:p>
          <a:p>
            <a:pPr>
              <a:lnSpc>
                <a:spcPct val="80000"/>
              </a:lnSpc>
              <a:spcBef>
                <a:spcPct val="20000"/>
              </a:spcBef>
            </a:pPr>
            <a:endParaRPr lang="ru-RU" sz="2400" i="0" smtClean="0"/>
          </a:p>
          <a:p>
            <a:pPr>
              <a:lnSpc>
                <a:spcPct val="80000"/>
              </a:lnSpc>
              <a:spcBef>
                <a:spcPct val="20000"/>
              </a:spcBef>
            </a:pPr>
            <a:r>
              <a:rPr lang="ru-RU" sz="2400" i="0" smtClean="0"/>
              <a:t>380 мешков мусора (около 4 тонн в объеме), собранного на берегах реки Сочинки.</a:t>
            </a:r>
          </a:p>
          <a:p>
            <a:pPr>
              <a:lnSpc>
                <a:spcPct val="80000"/>
              </a:lnSpc>
              <a:spcBef>
                <a:spcPct val="20000"/>
              </a:spcBef>
            </a:pPr>
            <a:endParaRPr lang="ru-RU" sz="2400" i="0" smtClean="0"/>
          </a:p>
          <a:p>
            <a:pPr>
              <a:lnSpc>
                <a:spcPct val="80000"/>
              </a:lnSpc>
              <a:spcBef>
                <a:spcPct val="20000"/>
              </a:spcBef>
            </a:pPr>
            <a:r>
              <a:rPr lang="ru-RU" sz="2400" i="0" smtClean="0"/>
              <a:t>Особый гость мероприятия – мэр города Сочи Анатолий Николаевич Пахомов.</a:t>
            </a:r>
          </a:p>
          <a:p>
            <a:pPr>
              <a:lnSpc>
                <a:spcPct val="80000"/>
              </a:lnSpc>
              <a:spcBef>
                <a:spcPct val="20000"/>
              </a:spcBef>
              <a:buFontTx/>
              <a:buNone/>
            </a:pPr>
            <a:endParaRPr lang="ru-RU" sz="2400" i="0" smtClean="0"/>
          </a:p>
        </p:txBody>
      </p:sp>
      <p:pic>
        <p:nvPicPr>
          <p:cNvPr id="202757" name="Picture 5" descr="W:\Проекты 2014\Светлана Кондеева\Клиенты\Coca-Cola\День Черного моря 2014\ФОТО\Репортаж\Экодесант\_GRZ1876.jpg"/>
          <p:cNvPicPr>
            <a:picLocks noChangeAspect="1" noChangeArrowheads="1"/>
          </p:cNvPicPr>
          <p:nvPr/>
        </p:nvPicPr>
        <p:blipFill>
          <a:blip r:embed="rId2"/>
          <a:srcRect t="15404" b="2980"/>
          <a:stretch>
            <a:fillRect/>
          </a:stretch>
        </p:blipFill>
        <p:spPr bwMode="auto">
          <a:xfrm>
            <a:off x="287338" y="733425"/>
            <a:ext cx="2714625" cy="3317875"/>
          </a:xfrm>
          <a:prstGeom prst="rect">
            <a:avLst/>
          </a:prstGeom>
          <a:noFill/>
          <a:ln w="9525">
            <a:noFill/>
            <a:miter lim="800000"/>
            <a:headEnd/>
            <a:tailEnd/>
          </a:ln>
        </p:spPr>
      </p:pic>
      <p:pic>
        <p:nvPicPr>
          <p:cNvPr id="202758" name="Picture 12" descr="W:\Проекты 2014\Светлана Кондеева\Клиенты\Coca-Cola\День Черного моря 2014\ФОТО\Репортаж\Экодесант\_GRZ1657.jpg"/>
          <p:cNvPicPr>
            <a:picLocks noChangeAspect="1" noChangeArrowheads="1"/>
          </p:cNvPicPr>
          <p:nvPr/>
        </p:nvPicPr>
        <p:blipFill>
          <a:blip r:embed="rId3"/>
          <a:srcRect t="26126" r="4478" b="23837"/>
          <a:stretch>
            <a:fillRect/>
          </a:stretch>
        </p:blipFill>
        <p:spPr bwMode="auto">
          <a:xfrm>
            <a:off x="287338" y="7305675"/>
            <a:ext cx="5214937" cy="1824038"/>
          </a:xfrm>
          <a:prstGeom prst="rect">
            <a:avLst/>
          </a:prstGeom>
          <a:noFill/>
          <a:ln w="9525">
            <a:noFill/>
            <a:miter lim="800000"/>
            <a:headEnd/>
            <a:tailEnd/>
          </a:ln>
        </p:spPr>
      </p:pic>
      <p:pic>
        <p:nvPicPr>
          <p:cNvPr id="202759" name="Picture 8" descr="W:\Проекты 2014\Светлана Кондеева\Клиенты\Coca-Cola\День Черного моря 2014\ФОТО\Репортаж\Экодесант\_GRZ1740.jpg"/>
          <p:cNvPicPr>
            <a:picLocks noChangeAspect="1" noChangeArrowheads="1"/>
          </p:cNvPicPr>
          <p:nvPr/>
        </p:nvPicPr>
        <p:blipFill>
          <a:blip r:embed="rId4"/>
          <a:srcRect/>
          <a:stretch>
            <a:fillRect/>
          </a:stretch>
        </p:blipFill>
        <p:spPr bwMode="auto">
          <a:xfrm>
            <a:off x="287338" y="4090988"/>
            <a:ext cx="2090737" cy="3130550"/>
          </a:xfrm>
          <a:prstGeom prst="rect">
            <a:avLst/>
          </a:prstGeom>
          <a:noFill/>
          <a:ln w="9525">
            <a:noFill/>
            <a:miter lim="800000"/>
            <a:headEnd/>
            <a:tailEnd/>
          </a:ln>
        </p:spPr>
      </p:pic>
      <p:pic>
        <p:nvPicPr>
          <p:cNvPr id="202760" name="Picture 9" descr="W:\Проекты 2014\Светлана Кондеева\Клиенты\Coca-Cola\День Черного моря 2014\ФОТО\Репортаж\Экодесант\_GRZ1736.jpg"/>
          <p:cNvPicPr>
            <a:picLocks noChangeAspect="1" noChangeArrowheads="1"/>
          </p:cNvPicPr>
          <p:nvPr/>
        </p:nvPicPr>
        <p:blipFill>
          <a:blip r:embed="rId5"/>
          <a:srcRect r="4391"/>
          <a:stretch>
            <a:fillRect/>
          </a:stretch>
        </p:blipFill>
        <p:spPr bwMode="auto">
          <a:xfrm>
            <a:off x="6461125" y="4090988"/>
            <a:ext cx="1998663" cy="3130550"/>
          </a:xfrm>
          <a:prstGeom prst="rect">
            <a:avLst/>
          </a:prstGeom>
          <a:noFill/>
          <a:ln w="9525">
            <a:noFill/>
            <a:miter lim="800000"/>
            <a:headEnd/>
            <a:tailEnd/>
          </a:ln>
        </p:spPr>
      </p:pic>
      <p:pic>
        <p:nvPicPr>
          <p:cNvPr id="202761" name="Picture 10" descr="W:\Проекты 2014\Светлана Кондеева\Клиенты\Coca-Cola\День Черного моря 2014\ФОТО\Репортаж\Экодесант\_GRZ1781.jpg"/>
          <p:cNvPicPr>
            <a:picLocks noChangeAspect="1" noChangeArrowheads="1"/>
          </p:cNvPicPr>
          <p:nvPr/>
        </p:nvPicPr>
        <p:blipFill>
          <a:blip r:embed="rId6" cstate="print"/>
          <a:srcRect r="6380"/>
          <a:stretch>
            <a:fillRect/>
          </a:stretch>
        </p:blipFill>
        <p:spPr bwMode="auto">
          <a:xfrm>
            <a:off x="2416175" y="4090988"/>
            <a:ext cx="1955800" cy="3128962"/>
          </a:xfrm>
          <a:prstGeom prst="rect">
            <a:avLst/>
          </a:prstGeom>
          <a:noFill/>
          <a:ln w="9525">
            <a:noFill/>
            <a:miter lim="800000"/>
            <a:headEnd/>
            <a:tailEnd/>
          </a:ln>
        </p:spPr>
      </p:pic>
      <p:pic>
        <p:nvPicPr>
          <p:cNvPr id="202762" name="Picture 11" descr="W:\Проекты 2014\Светлана Кондеева\Клиенты\Coca-Cola\День Черного моря 2014\ФОТО\Репортаж\Экодесант\_GRZ1765.jpg"/>
          <p:cNvPicPr>
            <a:picLocks noChangeAspect="1" noChangeArrowheads="1"/>
          </p:cNvPicPr>
          <p:nvPr/>
        </p:nvPicPr>
        <p:blipFill>
          <a:blip r:embed="rId7"/>
          <a:srcRect l="4301"/>
          <a:stretch>
            <a:fillRect/>
          </a:stretch>
        </p:blipFill>
        <p:spPr bwMode="auto">
          <a:xfrm>
            <a:off x="4402138" y="4090988"/>
            <a:ext cx="1998662" cy="3128962"/>
          </a:xfrm>
          <a:prstGeom prst="rect">
            <a:avLst/>
          </a:prstGeom>
          <a:noFill/>
          <a:ln w="9525">
            <a:noFill/>
            <a:miter lim="800000"/>
            <a:headEnd/>
            <a:tailEnd/>
          </a:ln>
        </p:spPr>
      </p:pic>
      <p:pic>
        <p:nvPicPr>
          <p:cNvPr id="202763" name="Picture 7" descr="W:\Проекты 2014\Светлана Кондеева\Клиенты\Coca-Cola\День Черного моря 2014\ФОТО\Репортаж\Экодесант\_GRZ1885.jpg"/>
          <p:cNvPicPr>
            <a:picLocks noChangeAspect="1" noChangeArrowheads="1"/>
          </p:cNvPicPr>
          <p:nvPr/>
        </p:nvPicPr>
        <p:blipFill>
          <a:blip r:embed="rId8"/>
          <a:srcRect t="7434"/>
          <a:stretch>
            <a:fillRect/>
          </a:stretch>
        </p:blipFill>
        <p:spPr bwMode="auto">
          <a:xfrm>
            <a:off x="3073400" y="733425"/>
            <a:ext cx="5357813" cy="3309938"/>
          </a:xfrm>
          <a:prstGeom prst="rect">
            <a:avLst/>
          </a:prstGeom>
          <a:noFill/>
          <a:ln w="9525">
            <a:noFill/>
            <a:miter lim="800000"/>
            <a:headEnd/>
            <a:tailEnd/>
          </a:ln>
        </p:spPr>
      </p:pic>
      <p:pic>
        <p:nvPicPr>
          <p:cNvPr id="202764" name="Picture 2" descr="W:\Проекты 2014\Светлана Кондеева\Клиенты\Coca-Cola\День Черного моря 2014\ФОТО\Репортаж\Экодесант\_GRZ1678.jpg"/>
          <p:cNvPicPr>
            <a:picLocks noChangeAspect="1" noChangeArrowheads="1"/>
          </p:cNvPicPr>
          <p:nvPr/>
        </p:nvPicPr>
        <p:blipFill>
          <a:blip r:embed="rId9" cstate="print"/>
          <a:srcRect b="5013"/>
          <a:stretch>
            <a:fillRect/>
          </a:stretch>
        </p:blipFill>
        <p:spPr bwMode="auto">
          <a:xfrm>
            <a:off x="5573713" y="7289800"/>
            <a:ext cx="2892425" cy="1835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Прямоугольник 8"/>
          <p:cNvSpPr>
            <a:spLocks noChangeArrowheads="1"/>
          </p:cNvSpPr>
          <p:nvPr/>
        </p:nvSpPr>
        <p:spPr bwMode="auto">
          <a:xfrm>
            <a:off x="196850" y="5511800"/>
            <a:ext cx="8328025" cy="3716338"/>
          </a:xfrm>
          <a:prstGeom prst="rect">
            <a:avLst/>
          </a:prstGeom>
          <a:solidFill>
            <a:schemeClr val="bg1"/>
          </a:solidFill>
          <a:ln w="12700" algn="ctr">
            <a:solidFill>
              <a:schemeClr val="bg1"/>
            </a:solidFill>
            <a:round/>
            <a:headEnd/>
            <a:tailEnd/>
          </a:ln>
        </p:spPr>
        <p:txBody>
          <a:bodyPr/>
          <a:lstStyle/>
          <a:p>
            <a:pPr algn="ctr"/>
            <a:endParaRPr lang="ru-RU"/>
          </a:p>
        </p:txBody>
      </p:sp>
      <p:sp>
        <p:nvSpPr>
          <p:cNvPr id="203779" name="Номер слайда 3"/>
          <p:cNvSpPr>
            <a:spLocks noGrp="1"/>
          </p:cNvSpPr>
          <p:nvPr>
            <p:ph type="sldNum" sz="quarter" idx="10"/>
          </p:nvPr>
        </p:nvSpPr>
        <p:spPr>
          <a:noFill/>
        </p:spPr>
        <p:txBody>
          <a:bodyPr/>
          <a:lstStyle/>
          <a:p>
            <a:pPr>
              <a:tabLst>
                <a:tab pos="1066800" algn="l"/>
              </a:tabLst>
            </a:pPr>
            <a:fld id="{6AD73D08-5F31-464F-97D8-FBBC1B0CF954}" type="slidenum">
              <a:rPr lang="en-US"/>
              <a:pPr>
                <a:tabLst>
                  <a:tab pos="1066800" algn="l"/>
                </a:tabLst>
              </a:pPr>
              <a:t>104</a:t>
            </a:fld>
            <a:endParaRPr lang="en-US"/>
          </a:p>
        </p:txBody>
      </p:sp>
      <p:sp>
        <p:nvSpPr>
          <p:cNvPr id="203780" name="Rectangle 4"/>
          <p:cNvSpPr>
            <a:spLocks noGrp="1" noChangeArrowheads="1"/>
          </p:cNvSpPr>
          <p:nvPr>
            <p:ph type="body" idx="1"/>
          </p:nvPr>
        </p:nvSpPr>
        <p:spPr>
          <a:xfrm>
            <a:off x="8645525" y="1090613"/>
            <a:ext cx="3929063" cy="7572375"/>
          </a:xfrm>
        </p:spPr>
        <p:txBody>
          <a:bodyPr anchor="t"/>
          <a:lstStyle/>
          <a:p>
            <a:pPr>
              <a:lnSpc>
                <a:spcPct val="80000"/>
              </a:lnSpc>
              <a:spcBef>
                <a:spcPct val="20000"/>
              </a:spcBef>
              <a:buFontTx/>
              <a:buNone/>
            </a:pPr>
            <a:r>
              <a:rPr lang="ru-RU" sz="2400" b="1" i="0" smtClean="0"/>
              <a:t>ЭКОГОРОДОК</a:t>
            </a:r>
          </a:p>
          <a:p>
            <a:pPr>
              <a:lnSpc>
                <a:spcPct val="80000"/>
              </a:lnSpc>
              <a:spcBef>
                <a:spcPct val="20000"/>
              </a:spcBef>
              <a:buFontTx/>
              <a:buNone/>
            </a:pPr>
            <a:endParaRPr lang="ru-RU" sz="2400" i="0" smtClean="0"/>
          </a:p>
          <a:p>
            <a:pPr>
              <a:lnSpc>
                <a:spcPct val="80000"/>
              </a:lnSpc>
              <a:spcBef>
                <a:spcPct val="20000"/>
              </a:spcBef>
            </a:pPr>
            <a:r>
              <a:rPr lang="ru-RU" sz="2400" i="0" smtClean="0"/>
              <a:t>Награждения волонтеров, победителей конкурсных программ на экологические темы</a:t>
            </a:r>
          </a:p>
          <a:p>
            <a:pPr>
              <a:lnSpc>
                <a:spcPct val="80000"/>
              </a:lnSpc>
              <a:spcBef>
                <a:spcPct val="20000"/>
              </a:spcBef>
            </a:pPr>
            <a:r>
              <a:rPr lang="ru-RU" sz="2400" i="0" smtClean="0"/>
              <a:t>Фестиваль детских творческих коллективов</a:t>
            </a:r>
          </a:p>
          <a:p>
            <a:pPr>
              <a:lnSpc>
                <a:spcPct val="80000"/>
              </a:lnSpc>
              <a:spcBef>
                <a:spcPct val="20000"/>
              </a:spcBef>
            </a:pPr>
            <a:r>
              <a:rPr lang="ru-RU" sz="2400" i="0" smtClean="0"/>
              <a:t>Фотозона с выдачей фотомагнитов</a:t>
            </a:r>
          </a:p>
          <a:p>
            <a:pPr>
              <a:lnSpc>
                <a:spcPct val="80000"/>
              </a:lnSpc>
              <a:spcBef>
                <a:spcPct val="20000"/>
              </a:spcBef>
            </a:pPr>
            <a:r>
              <a:rPr lang="ru-RU" sz="2400" i="0" smtClean="0"/>
              <a:t>Выставочный стенд «Экологические инициативы </a:t>
            </a:r>
            <a:r>
              <a:rPr lang="en-US" sz="2400" i="0" smtClean="0"/>
              <a:t>Coca-Cola</a:t>
            </a:r>
            <a:r>
              <a:rPr lang="ru-RU" sz="2400" i="0" smtClean="0"/>
              <a:t>»</a:t>
            </a:r>
          </a:p>
          <a:p>
            <a:pPr>
              <a:lnSpc>
                <a:spcPct val="80000"/>
              </a:lnSpc>
              <a:spcBef>
                <a:spcPct val="20000"/>
              </a:spcBef>
            </a:pPr>
            <a:r>
              <a:rPr lang="ru-RU" sz="2400" i="0" smtClean="0"/>
              <a:t>Выставка работ победителей экологического месячника</a:t>
            </a:r>
          </a:p>
          <a:p>
            <a:pPr>
              <a:lnSpc>
                <a:spcPct val="80000"/>
              </a:lnSpc>
              <a:spcBef>
                <a:spcPct val="20000"/>
              </a:spcBef>
            </a:pPr>
            <a:r>
              <a:rPr lang="ru-RU" sz="2400" i="0" smtClean="0"/>
              <a:t>Выставка ростовых бутылок </a:t>
            </a:r>
            <a:r>
              <a:rPr lang="en-US" sz="2400" i="0" smtClean="0"/>
              <a:t>Coca-Cola</a:t>
            </a:r>
            <a:r>
              <a:rPr lang="ru-RU" sz="2400" i="0" smtClean="0"/>
              <a:t> </a:t>
            </a:r>
          </a:p>
          <a:p>
            <a:pPr>
              <a:lnSpc>
                <a:spcPct val="80000"/>
              </a:lnSpc>
              <a:spcBef>
                <a:spcPct val="20000"/>
              </a:spcBef>
            </a:pPr>
            <a:r>
              <a:rPr lang="ru-RU" sz="2400" i="0" smtClean="0"/>
              <a:t>Интерактивная инсталляция-сердце</a:t>
            </a:r>
          </a:p>
          <a:p>
            <a:pPr>
              <a:lnSpc>
                <a:spcPct val="80000"/>
              </a:lnSpc>
              <a:spcBef>
                <a:spcPct val="20000"/>
              </a:spcBef>
            </a:pPr>
            <a:r>
              <a:rPr lang="ru-RU" sz="2400" i="0" smtClean="0"/>
              <a:t>Спортивная площадка, аквагрим</a:t>
            </a:r>
            <a:endParaRPr lang="ru-RU" sz="2400" b="1" i="0" smtClean="0"/>
          </a:p>
          <a:p>
            <a:pPr>
              <a:lnSpc>
                <a:spcPct val="80000"/>
              </a:lnSpc>
              <a:spcBef>
                <a:spcPct val="20000"/>
              </a:spcBef>
              <a:buFontTx/>
              <a:buNone/>
            </a:pPr>
            <a:endParaRPr lang="ru-RU" sz="2400" i="0" smtClean="0"/>
          </a:p>
        </p:txBody>
      </p:sp>
      <p:pic>
        <p:nvPicPr>
          <p:cNvPr id="203781" name="Picture 2" descr="W:\Проекты 2014\Светлана Кондеева\Клиенты\Coca-Cola\День Черного моря 2014\ФОТО\Репортаж\Награждения\Награждние Вторая жизнь упаковки\_GRZ2476.jpg"/>
          <p:cNvPicPr>
            <a:picLocks noChangeAspect="1" noChangeArrowheads="1"/>
          </p:cNvPicPr>
          <p:nvPr/>
        </p:nvPicPr>
        <p:blipFill>
          <a:blip r:embed="rId2"/>
          <a:srcRect r="4829" b="7957"/>
          <a:stretch>
            <a:fillRect/>
          </a:stretch>
        </p:blipFill>
        <p:spPr bwMode="auto">
          <a:xfrm>
            <a:off x="287338" y="2590800"/>
            <a:ext cx="3917950" cy="2528888"/>
          </a:xfrm>
          <a:prstGeom prst="rect">
            <a:avLst/>
          </a:prstGeom>
          <a:noFill/>
          <a:ln w="9525">
            <a:noFill/>
            <a:miter lim="800000"/>
            <a:headEnd/>
            <a:tailEnd/>
          </a:ln>
        </p:spPr>
      </p:pic>
      <p:pic>
        <p:nvPicPr>
          <p:cNvPr id="203782" name="Picture 3" descr="W:\Проекты 2014\Светлана Кондеева\Клиенты\Coca-Cola\День Черного моря 2014\ФОТО\Репортаж\Творческий фестиваль\_GRZ2268.jpg"/>
          <p:cNvPicPr>
            <a:picLocks noChangeAspect="1" noChangeArrowheads="1"/>
          </p:cNvPicPr>
          <p:nvPr/>
        </p:nvPicPr>
        <p:blipFill>
          <a:blip r:embed="rId3"/>
          <a:srcRect t="9106"/>
          <a:stretch>
            <a:fillRect/>
          </a:stretch>
        </p:blipFill>
        <p:spPr bwMode="auto">
          <a:xfrm>
            <a:off x="4287838" y="2590800"/>
            <a:ext cx="4143375" cy="2513013"/>
          </a:xfrm>
          <a:prstGeom prst="rect">
            <a:avLst/>
          </a:prstGeom>
          <a:noFill/>
          <a:ln w="9525">
            <a:noFill/>
            <a:miter lim="800000"/>
            <a:headEnd/>
            <a:tailEnd/>
          </a:ln>
        </p:spPr>
      </p:pic>
      <p:pic>
        <p:nvPicPr>
          <p:cNvPr id="203783" name="Picture 6" descr="W:\Проекты 2014\Светлана Кондеева\Клиенты\Coca-Cola\День Черного моря 2014\ФОТО\Репортаж\Творческий фестиваль\_GRZ2614.jpg"/>
          <p:cNvPicPr>
            <a:picLocks noChangeAspect="1" noChangeArrowheads="1"/>
          </p:cNvPicPr>
          <p:nvPr/>
        </p:nvPicPr>
        <p:blipFill>
          <a:blip r:embed="rId4"/>
          <a:srcRect/>
          <a:stretch>
            <a:fillRect/>
          </a:stretch>
        </p:blipFill>
        <p:spPr bwMode="auto">
          <a:xfrm>
            <a:off x="6002338" y="5162550"/>
            <a:ext cx="2462212" cy="1643063"/>
          </a:xfrm>
          <a:prstGeom prst="rect">
            <a:avLst/>
          </a:prstGeom>
          <a:noFill/>
          <a:ln w="9525">
            <a:noFill/>
            <a:miter lim="800000"/>
            <a:headEnd/>
            <a:tailEnd/>
          </a:ln>
        </p:spPr>
      </p:pic>
      <p:pic>
        <p:nvPicPr>
          <p:cNvPr id="203784" name="Picture 4" descr="W:\Проекты 2014\Светлана Кондеева\Клиенты\Coca-Cola\День Черного моря 2014\ФОТО\Репортаж\Выставка ЭБЦ\_GRZ2084.jpg"/>
          <p:cNvPicPr>
            <a:picLocks noChangeAspect="1" noChangeArrowheads="1"/>
          </p:cNvPicPr>
          <p:nvPr/>
        </p:nvPicPr>
        <p:blipFill>
          <a:blip r:embed="rId5"/>
          <a:srcRect/>
          <a:stretch>
            <a:fillRect/>
          </a:stretch>
        </p:blipFill>
        <p:spPr bwMode="auto">
          <a:xfrm>
            <a:off x="287338" y="733425"/>
            <a:ext cx="2716212" cy="1812925"/>
          </a:xfrm>
          <a:prstGeom prst="rect">
            <a:avLst/>
          </a:prstGeom>
          <a:noFill/>
          <a:ln w="9525">
            <a:noFill/>
            <a:miter lim="800000"/>
            <a:headEnd/>
            <a:tailEnd/>
          </a:ln>
        </p:spPr>
      </p:pic>
      <p:pic>
        <p:nvPicPr>
          <p:cNvPr id="203785" name="Picture 2" descr="W:\Проекты 2014\Светлана Кондеева\Клиенты\Coca-Cola\День Черного моря 2014\ФОТО\Пустая площадка\IMG_1672.jpg"/>
          <p:cNvPicPr>
            <a:picLocks noChangeAspect="1" noChangeArrowheads="1"/>
          </p:cNvPicPr>
          <p:nvPr/>
        </p:nvPicPr>
        <p:blipFill>
          <a:blip r:embed="rId6"/>
          <a:srcRect t="9921" b="10703"/>
          <a:stretch>
            <a:fillRect/>
          </a:stretch>
        </p:blipFill>
        <p:spPr bwMode="auto">
          <a:xfrm>
            <a:off x="3073400" y="733425"/>
            <a:ext cx="3425825" cy="1812925"/>
          </a:xfrm>
          <a:prstGeom prst="rect">
            <a:avLst/>
          </a:prstGeom>
          <a:noFill/>
          <a:ln w="9525">
            <a:noFill/>
            <a:miter lim="800000"/>
            <a:headEnd/>
            <a:tailEnd/>
          </a:ln>
        </p:spPr>
      </p:pic>
      <p:pic>
        <p:nvPicPr>
          <p:cNvPr id="203786" name="Picture 11" descr="W:\Проекты 2014\Светлана Кондеева\Клиенты\Coca-Cola\День Черного моря 2014\ФОТО\Репортаж\Сердце-паззл\_GRZ2080.jpg"/>
          <p:cNvPicPr>
            <a:picLocks noChangeAspect="1" noChangeArrowheads="1"/>
          </p:cNvPicPr>
          <p:nvPr/>
        </p:nvPicPr>
        <p:blipFill>
          <a:blip r:embed="rId7"/>
          <a:srcRect t="10446" b="22026"/>
          <a:stretch>
            <a:fillRect/>
          </a:stretch>
        </p:blipFill>
        <p:spPr bwMode="auto">
          <a:xfrm>
            <a:off x="6645275" y="712788"/>
            <a:ext cx="1785938" cy="1806575"/>
          </a:xfrm>
          <a:prstGeom prst="rect">
            <a:avLst/>
          </a:prstGeom>
          <a:noFill/>
          <a:ln w="9525">
            <a:noFill/>
            <a:miter lim="800000"/>
            <a:headEnd/>
            <a:tailEnd/>
          </a:ln>
        </p:spPr>
      </p:pic>
      <p:pic>
        <p:nvPicPr>
          <p:cNvPr id="203787" name="Picture 9" descr="W:\Проекты 2014\Светлана Кондеева\Клиенты\Coca-Cola\День Черного моря 2014\ФОТО\Репортаж\Аквагрим\_GRZ2071.jpg"/>
          <p:cNvPicPr>
            <a:picLocks noChangeAspect="1" noChangeArrowheads="1"/>
          </p:cNvPicPr>
          <p:nvPr/>
        </p:nvPicPr>
        <p:blipFill>
          <a:blip r:embed="rId8"/>
          <a:srcRect/>
          <a:stretch>
            <a:fillRect/>
          </a:stretch>
        </p:blipFill>
        <p:spPr bwMode="auto">
          <a:xfrm>
            <a:off x="3001963" y="5162550"/>
            <a:ext cx="2965450" cy="1979613"/>
          </a:xfrm>
          <a:prstGeom prst="rect">
            <a:avLst/>
          </a:prstGeom>
          <a:noFill/>
          <a:ln w="9525">
            <a:noFill/>
            <a:miter lim="800000"/>
            <a:headEnd/>
            <a:tailEnd/>
          </a:ln>
        </p:spPr>
      </p:pic>
      <p:pic>
        <p:nvPicPr>
          <p:cNvPr id="203788" name="Picture 5" descr="W:\Проекты 2014\Светлана Кондеева\Клиенты\Coca-Cola\День Черного моря 2014\ФОТО\Репортаж\Спортивные активности\_GRZ2054.jpg"/>
          <p:cNvPicPr>
            <a:picLocks noChangeAspect="1" noChangeArrowheads="1"/>
          </p:cNvPicPr>
          <p:nvPr/>
        </p:nvPicPr>
        <p:blipFill>
          <a:blip r:embed="rId9"/>
          <a:srcRect/>
          <a:stretch>
            <a:fillRect/>
          </a:stretch>
        </p:blipFill>
        <p:spPr bwMode="auto">
          <a:xfrm>
            <a:off x="3001963" y="7177088"/>
            <a:ext cx="2965450" cy="1979612"/>
          </a:xfrm>
          <a:prstGeom prst="rect">
            <a:avLst/>
          </a:prstGeom>
          <a:noFill/>
          <a:ln w="9525">
            <a:noFill/>
            <a:miter lim="800000"/>
            <a:headEnd/>
            <a:tailEnd/>
          </a:ln>
        </p:spPr>
      </p:pic>
      <p:pic>
        <p:nvPicPr>
          <p:cNvPr id="203789" name="Picture 8" descr="W:\Проекты 2014\Светлана Кондеева\Клиенты\Coca-Cola\День Черного моря 2014\ФОТО\Репортаж\Спортивные активности\_GRZ2563.jpg"/>
          <p:cNvPicPr>
            <a:picLocks noChangeAspect="1" noChangeArrowheads="1"/>
          </p:cNvPicPr>
          <p:nvPr/>
        </p:nvPicPr>
        <p:blipFill>
          <a:blip r:embed="rId10" cstate="print"/>
          <a:srcRect/>
          <a:stretch>
            <a:fillRect/>
          </a:stretch>
        </p:blipFill>
        <p:spPr bwMode="auto">
          <a:xfrm>
            <a:off x="287338" y="5176838"/>
            <a:ext cx="2643187" cy="3959225"/>
          </a:xfrm>
          <a:prstGeom prst="rect">
            <a:avLst/>
          </a:prstGeom>
          <a:noFill/>
          <a:ln w="9525">
            <a:noFill/>
            <a:miter lim="800000"/>
            <a:headEnd/>
            <a:tailEnd/>
          </a:ln>
        </p:spPr>
      </p:pic>
      <p:pic>
        <p:nvPicPr>
          <p:cNvPr id="203790" name="Picture 10" descr="W:\Проекты 2014\Светлана Кондеева\Клиенты\Coca-Cola\День Черного моря 2014\ФОТО\Фотозона\IMG_1971.JPG"/>
          <p:cNvPicPr>
            <a:picLocks noChangeAspect="1" noChangeArrowheads="1"/>
          </p:cNvPicPr>
          <p:nvPr/>
        </p:nvPicPr>
        <p:blipFill>
          <a:blip r:embed="rId11"/>
          <a:srcRect l="16635" r="11575"/>
          <a:stretch>
            <a:fillRect/>
          </a:stretch>
        </p:blipFill>
        <p:spPr bwMode="auto">
          <a:xfrm>
            <a:off x="6002338" y="6869113"/>
            <a:ext cx="2466975" cy="2289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Номер слайда 3"/>
          <p:cNvSpPr>
            <a:spLocks noGrp="1"/>
          </p:cNvSpPr>
          <p:nvPr>
            <p:ph type="sldNum" sz="quarter" idx="10"/>
          </p:nvPr>
        </p:nvSpPr>
        <p:spPr>
          <a:noFill/>
        </p:spPr>
        <p:txBody>
          <a:bodyPr/>
          <a:lstStyle/>
          <a:p>
            <a:pPr>
              <a:tabLst>
                <a:tab pos="1066800" algn="l"/>
              </a:tabLst>
            </a:pPr>
            <a:fld id="{DCEBA411-EC92-47AB-853D-4C917F73D7DD}" type="slidenum">
              <a:rPr lang="en-US"/>
              <a:pPr>
                <a:tabLst>
                  <a:tab pos="1066800" algn="l"/>
                </a:tabLst>
              </a:pPr>
              <a:t>105</a:t>
            </a:fld>
            <a:endParaRPr lang="en-US"/>
          </a:p>
        </p:txBody>
      </p:sp>
      <p:sp>
        <p:nvSpPr>
          <p:cNvPr id="20480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BAF08BC3-70E7-4405-AA15-54AAAC32CE1F}" type="slidenum">
              <a:rPr lang="en-US" sz="2400" b="1">
                <a:solidFill>
                  <a:srgbClr val="BC3272"/>
                </a:solidFill>
                <a:latin typeface="Helvetica Neue" charset="0"/>
                <a:sym typeface="Helvetica Neue" charset="0"/>
              </a:rPr>
              <a:pPr algn="r">
                <a:tabLst>
                  <a:tab pos="1066800" algn="l"/>
                </a:tabLst>
              </a:pPr>
              <a:t>105</a:t>
            </a:fld>
            <a:endParaRPr lang="en-US" sz="2400" b="1">
              <a:solidFill>
                <a:srgbClr val="BC3272"/>
              </a:solidFill>
              <a:latin typeface="Helvetica Neue" charset="0"/>
              <a:sym typeface="Helvetica Neue" charset="0"/>
            </a:endParaRPr>
          </a:p>
        </p:txBody>
      </p:sp>
      <p:sp>
        <p:nvSpPr>
          <p:cNvPr id="204804"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«День Черного моря»</a:t>
            </a:r>
            <a:r>
              <a:rPr lang="en-US" sz="4600" b="1">
                <a:solidFill>
                  <a:srgbClr val="FFFFFF"/>
                </a:solidFill>
              </a:rPr>
              <a:t> </a:t>
            </a:r>
            <a:r>
              <a:rPr lang="ru-RU" sz="4600" b="1">
                <a:solidFill>
                  <a:srgbClr val="FFFFFF"/>
                </a:solidFill>
              </a:rPr>
              <a:t/>
            </a:r>
            <a:br>
              <a:rPr lang="ru-RU" sz="4600" b="1">
                <a:solidFill>
                  <a:srgbClr val="FFFFFF"/>
                </a:solidFill>
              </a:rPr>
            </a:br>
            <a:r>
              <a:rPr lang="en-US" sz="4600" b="1">
                <a:solidFill>
                  <a:srgbClr val="FFFFFF"/>
                </a:solidFill>
                <a:sym typeface="Helvetica Neue" charset="0"/>
              </a:rPr>
              <a:t>Coca-Cola</a:t>
            </a:r>
            <a:r>
              <a:rPr lang="ru-RU" sz="4600" b="1">
                <a:solidFill>
                  <a:srgbClr val="FFFFFF"/>
                </a:solidFill>
                <a:sym typeface="Helvetica Neue" charset="0"/>
              </a:rPr>
              <a:t>, </a:t>
            </a:r>
            <a:r>
              <a:rPr lang="ru-RU" sz="4600" b="1">
                <a:solidFill>
                  <a:srgbClr val="FFFFFF"/>
                </a:solidFill>
              </a:rPr>
              <a:t>2009-</a:t>
            </a:r>
            <a:r>
              <a:rPr lang="ru-RU" sz="4600" b="1">
                <a:solidFill>
                  <a:srgbClr val="FFFFFF"/>
                </a:solidFill>
                <a:sym typeface="Helvetica Neue" charset="0"/>
              </a:rPr>
              <a:t>2013 гг.</a:t>
            </a:r>
            <a:endParaRPr lang="ru-RU" sz="4600" b="1">
              <a:solidFill>
                <a:srgbClr val="FFFFFF"/>
              </a:solidFill>
            </a:endParaRPr>
          </a:p>
        </p:txBody>
      </p:sp>
      <p:pic>
        <p:nvPicPr>
          <p:cNvPr id="204805" name="Picture 2" descr="\\10.100.0.9\проекты 2012\Светлана Кондеева\Клиенты\Coca-Cola\День Черного моря 2012\Фото и видеоотчёт\Чёрное море 2012_фото\1_ЭКОдесант\IMG_4548.JPG"/>
          <p:cNvPicPr>
            <a:picLocks noChangeAspect="1" noChangeArrowheads="1"/>
          </p:cNvPicPr>
          <p:nvPr/>
        </p:nvPicPr>
        <p:blipFill>
          <a:blip r:embed="rId2"/>
          <a:srcRect/>
          <a:stretch>
            <a:fillRect/>
          </a:stretch>
        </p:blipFill>
        <p:spPr bwMode="auto">
          <a:xfrm>
            <a:off x="1573213" y="733425"/>
            <a:ext cx="9929812" cy="5618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Номер слайда 3"/>
          <p:cNvSpPr>
            <a:spLocks noGrp="1"/>
          </p:cNvSpPr>
          <p:nvPr>
            <p:ph type="sldNum" sz="quarter" idx="10"/>
          </p:nvPr>
        </p:nvSpPr>
        <p:spPr>
          <a:noFill/>
        </p:spPr>
        <p:txBody>
          <a:bodyPr/>
          <a:lstStyle/>
          <a:p>
            <a:pPr>
              <a:tabLst>
                <a:tab pos="1066800" algn="l"/>
              </a:tabLst>
            </a:pPr>
            <a:fld id="{F1390E6F-A12C-482C-81A7-55E15C70CE38}" type="slidenum">
              <a:rPr lang="en-US"/>
              <a:pPr>
                <a:tabLst>
                  <a:tab pos="1066800" algn="l"/>
                </a:tabLst>
              </a:pPr>
              <a:t>106</a:t>
            </a:fld>
            <a:endParaRPr lang="en-US"/>
          </a:p>
        </p:txBody>
      </p:sp>
      <p:sp>
        <p:nvSpPr>
          <p:cNvPr id="205827" name="Rectangle 4"/>
          <p:cNvSpPr>
            <a:spLocks noGrp="1" noChangeArrowheads="1"/>
          </p:cNvSpPr>
          <p:nvPr>
            <p:ph type="body" idx="1"/>
          </p:nvPr>
        </p:nvSpPr>
        <p:spPr>
          <a:xfrm>
            <a:off x="8215313" y="1714500"/>
            <a:ext cx="4573587" cy="7734300"/>
          </a:xfrm>
        </p:spPr>
        <p:txBody>
          <a:bodyPr/>
          <a:lstStyle/>
          <a:p>
            <a:pPr>
              <a:buFontTx/>
              <a:buNone/>
            </a:pPr>
            <a:r>
              <a:rPr lang="en-US" b="1" i="0" smtClean="0">
                <a:solidFill>
                  <a:schemeClr val="bg1"/>
                </a:solidFill>
              </a:rPr>
              <a:t>    </a:t>
            </a:r>
            <a:r>
              <a:rPr lang="ru-RU" b="1" i="0" smtClean="0">
                <a:solidFill>
                  <a:schemeClr val="bg1"/>
                </a:solidFill>
              </a:rPr>
              <a:t>«День Черного моря»</a:t>
            </a:r>
            <a:r>
              <a:rPr lang="en-US" b="1" i="0" smtClean="0">
                <a:solidFill>
                  <a:schemeClr val="bg1"/>
                </a:solidFill>
              </a:rPr>
              <a:t> </a:t>
            </a:r>
            <a:r>
              <a:rPr lang="ru-RU" b="1" i="0" smtClean="0">
                <a:solidFill>
                  <a:schemeClr val="bg1"/>
                </a:solidFill>
              </a:rPr>
              <a:t/>
            </a:r>
            <a:br>
              <a:rPr lang="ru-RU" b="1" i="0" smtClean="0">
                <a:solidFill>
                  <a:schemeClr val="bg1"/>
                </a:solidFill>
              </a:rPr>
            </a:br>
            <a:r>
              <a:rPr lang="en-US" b="1" i="0" smtClean="0">
                <a:solidFill>
                  <a:schemeClr val="bg1"/>
                </a:solidFill>
                <a:sym typeface="Helvetica Neue" charset="0"/>
              </a:rPr>
              <a:t>Coca-Cola</a:t>
            </a:r>
            <a:r>
              <a:rPr lang="ru-RU" b="1" i="0" smtClean="0">
                <a:solidFill>
                  <a:schemeClr val="bg1"/>
                </a:solidFill>
                <a:sym typeface="Helvetica Neue" charset="0"/>
              </a:rPr>
              <a:t>, </a:t>
            </a:r>
            <a:br>
              <a:rPr lang="ru-RU" b="1" i="0" smtClean="0">
                <a:solidFill>
                  <a:schemeClr val="bg1"/>
                </a:solidFill>
                <a:sym typeface="Helvetica Neue" charset="0"/>
              </a:rPr>
            </a:br>
            <a:r>
              <a:rPr lang="ru-RU" b="1" i="0" smtClean="0">
                <a:solidFill>
                  <a:schemeClr val="bg1"/>
                </a:solidFill>
              </a:rPr>
              <a:t>2009-</a:t>
            </a:r>
            <a:r>
              <a:rPr lang="ru-RU" b="1" i="0" smtClean="0">
                <a:solidFill>
                  <a:schemeClr val="bg1"/>
                </a:solidFill>
                <a:sym typeface="Helvetica Neue" charset="0"/>
              </a:rPr>
              <a:t>2013 гг.</a:t>
            </a:r>
            <a:endParaRPr lang="ru-RU" b="1" i="0" smtClean="0">
              <a:solidFill>
                <a:schemeClr val="bg1"/>
              </a:solidFill>
            </a:endParaRPr>
          </a:p>
          <a:p>
            <a:pPr>
              <a:buFontTx/>
              <a:buNone/>
            </a:pPr>
            <a:r>
              <a:rPr lang="en-US" sz="2000" i="0" smtClean="0">
                <a:solidFill>
                  <a:schemeClr val="bg1"/>
                </a:solidFill>
              </a:rPr>
              <a:t>	</a:t>
            </a:r>
            <a:r>
              <a:rPr lang="ru-RU" i="0" smtClean="0"/>
              <a:t> Совместная экологическая программа в рамках Всемирного дня </a:t>
            </a:r>
            <a:br>
              <a:rPr lang="ru-RU" i="0" smtClean="0"/>
            </a:br>
            <a:r>
              <a:rPr lang="ru-RU" i="0" smtClean="0"/>
              <a:t>Черного моря </a:t>
            </a:r>
            <a:br>
              <a:rPr lang="ru-RU" i="0" smtClean="0"/>
            </a:br>
            <a:r>
              <a:rPr lang="ru-RU" i="0" smtClean="0"/>
              <a:t>компании </a:t>
            </a:r>
            <a:r>
              <a:rPr lang="en-US" i="0" smtClean="0"/>
              <a:t>Coca</a:t>
            </a:r>
            <a:r>
              <a:rPr lang="ru-RU" i="0" smtClean="0"/>
              <a:t>-</a:t>
            </a:r>
            <a:r>
              <a:rPr lang="en-US" i="0" smtClean="0"/>
              <a:t>Cola </a:t>
            </a:r>
            <a:r>
              <a:rPr lang="ru-RU" i="0" smtClean="0"/>
              <a:t>и Оргкомитета </a:t>
            </a:r>
            <a:br>
              <a:rPr lang="ru-RU" i="0" smtClean="0"/>
            </a:br>
            <a:r>
              <a:rPr lang="ru-RU" i="0" smtClean="0"/>
              <a:t>«Сочи 2014»</a:t>
            </a:r>
          </a:p>
          <a:p>
            <a:pPr>
              <a:buFontTx/>
              <a:buNone/>
            </a:pPr>
            <a:r>
              <a:rPr lang="ru-RU" i="0" smtClean="0">
                <a:solidFill>
                  <a:schemeClr val="bg1"/>
                </a:solidFill>
              </a:rPr>
              <a:t> </a:t>
            </a:r>
          </a:p>
          <a:p>
            <a:pPr>
              <a:buFontTx/>
              <a:buNone/>
            </a:pPr>
            <a:r>
              <a:rPr lang="en-US" smtClean="0">
                <a:solidFill>
                  <a:schemeClr val="bg1"/>
                </a:solidFill>
              </a:rPr>
              <a:t>	</a:t>
            </a:r>
            <a:endParaRPr lang="ru-RU" smtClean="0"/>
          </a:p>
        </p:txBody>
      </p:sp>
      <p:pic>
        <p:nvPicPr>
          <p:cNvPr id="205828" name="Рисунок 9" descr="IMG_4415 (2).jpg"/>
          <p:cNvPicPr>
            <a:picLocks noChangeAspect="1"/>
          </p:cNvPicPr>
          <p:nvPr/>
        </p:nvPicPr>
        <p:blipFill>
          <a:blip r:embed="rId2">
            <a:lum contrast="20000"/>
          </a:blip>
          <a:srcRect/>
          <a:stretch>
            <a:fillRect/>
          </a:stretch>
        </p:blipFill>
        <p:spPr bwMode="auto">
          <a:xfrm>
            <a:off x="4502150" y="6519863"/>
            <a:ext cx="4000500" cy="2681287"/>
          </a:xfrm>
          <a:prstGeom prst="rect">
            <a:avLst/>
          </a:prstGeom>
          <a:noFill/>
          <a:ln w="9525">
            <a:noFill/>
            <a:miter lim="800000"/>
            <a:headEnd/>
            <a:tailEnd/>
          </a:ln>
        </p:spPr>
      </p:pic>
      <p:pic>
        <p:nvPicPr>
          <p:cNvPr id="205829" name="Picture 3" descr="\\10.100.0.9\проекты 2012\Светлана Кондеева\Клиенты\Coca-Cola\День Черного моря 2012\Фото и видеоотчёт\Чёрное море 2012_фото\6_Открытие\IMG_4718.JPG"/>
          <p:cNvPicPr>
            <a:picLocks noChangeAspect="1" noChangeArrowheads="1"/>
          </p:cNvPicPr>
          <p:nvPr/>
        </p:nvPicPr>
        <p:blipFill>
          <a:blip r:embed="rId3"/>
          <a:srcRect/>
          <a:stretch>
            <a:fillRect/>
          </a:stretch>
        </p:blipFill>
        <p:spPr bwMode="auto">
          <a:xfrm>
            <a:off x="287338" y="6519863"/>
            <a:ext cx="4000500" cy="2657475"/>
          </a:xfrm>
          <a:prstGeom prst="rect">
            <a:avLst/>
          </a:prstGeom>
          <a:noFill/>
          <a:ln w="9525">
            <a:noFill/>
            <a:miter lim="800000"/>
            <a:headEnd/>
            <a:tailEnd/>
          </a:ln>
        </p:spPr>
      </p:pic>
      <p:pic>
        <p:nvPicPr>
          <p:cNvPr id="205830" name="Рисунок 11" descr="IMG_4526 (2).jpg"/>
          <p:cNvPicPr>
            <a:picLocks noChangeAspect="1"/>
          </p:cNvPicPr>
          <p:nvPr/>
        </p:nvPicPr>
        <p:blipFill>
          <a:blip r:embed="rId4">
            <a:lum bright="10000" contrast="20000"/>
          </a:blip>
          <a:srcRect/>
          <a:stretch>
            <a:fillRect/>
          </a:stretch>
        </p:blipFill>
        <p:spPr bwMode="auto">
          <a:xfrm>
            <a:off x="287338" y="804863"/>
            <a:ext cx="8143875" cy="5403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Номер слайда 3"/>
          <p:cNvSpPr>
            <a:spLocks noGrp="1"/>
          </p:cNvSpPr>
          <p:nvPr>
            <p:ph type="sldNum" sz="quarter" idx="12"/>
          </p:nvPr>
        </p:nvSpPr>
        <p:spPr bwMode="auto">
          <a:noFill/>
          <a:ln>
            <a:miter lim="800000"/>
            <a:headEnd/>
            <a:tailEnd/>
          </a:ln>
        </p:spPr>
        <p:txBody>
          <a:bodyPr/>
          <a:lstStyle/>
          <a:p>
            <a:fld id="{1851D22C-A0B5-4C25-A2FB-570006450CE0}" type="slidenum">
              <a:rPr lang="en-US"/>
              <a:pPr/>
              <a:t>107</a:t>
            </a:fld>
            <a:endParaRPr lang="en-US"/>
          </a:p>
        </p:txBody>
      </p:sp>
      <p:pic>
        <p:nvPicPr>
          <p:cNvPr id="206851" name="Рисунок 11" descr="IMG_4426 (2).jpg"/>
          <p:cNvPicPr>
            <a:picLocks noChangeAspect="1"/>
          </p:cNvPicPr>
          <p:nvPr/>
        </p:nvPicPr>
        <p:blipFill>
          <a:blip r:embed="rId3">
            <a:lum bright="10000" contrast="30000"/>
          </a:blip>
          <a:srcRect/>
          <a:stretch>
            <a:fillRect/>
          </a:stretch>
        </p:blipFill>
        <p:spPr bwMode="auto">
          <a:xfrm>
            <a:off x="858838" y="5734050"/>
            <a:ext cx="5527675" cy="3400425"/>
          </a:xfrm>
          <a:prstGeom prst="rect">
            <a:avLst/>
          </a:prstGeom>
          <a:noFill/>
          <a:ln w="9525">
            <a:noFill/>
            <a:miter lim="800000"/>
            <a:headEnd/>
            <a:tailEnd/>
          </a:ln>
        </p:spPr>
      </p:pic>
      <p:pic>
        <p:nvPicPr>
          <p:cNvPr id="206852" name="Рисунок 12" descr="IMG_4467 (2).jpg"/>
          <p:cNvPicPr>
            <a:picLocks noChangeAspect="1"/>
          </p:cNvPicPr>
          <p:nvPr/>
        </p:nvPicPr>
        <p:blipFill>
          <a:blip r:embed="rId4">
            <a:lum contrast="20000"/>
          </a:blip>
          <a:srcRect/>
          <a:stretch>
            <a:fillRect/>
          </a:stretch>
        </p:blipFill>
        <p:spPr bwMode="auto">
          <a:xfrm>
            <a:off x="6430963" y="5734050"/>
            <a:ext cx="2762250" cy="3429000"/>
          </a:xfrm>
          <a:prstGeom prst="rect">
            <a:avLst/>
          </a:prstGeom>
          <a:noFill/>
          <a:ln w="9525">
            <a:noFill/>
            <a:miter lim="800000"/>
            <a:headEnd/>
            <a:tailEnd/>
          </a:ln>
        </p:spPr>
      </p:pic>
      <p:pic>
        <p:nvPicPr>
          <p:cNvPr id="206853" name="Рисунок 13" descr="IMG_4454 (2).jpg"/>
          <p:cNvPicPr>
            <a:picLocks noChangeAspect="1"/>
          </p:cNvPicPr>
          <p:nvPr/>
        </p:nvPicPr>
        <p:blipFill>
          <a:blip r:embed="rId5">
            <a:lum contrast="20000"/>
          </a:blip>
          <a:srcRect/>
          <a:stretch>
            <a:fillRect/>
          </a:stretch>
        </p:blipFill>
        <p:spPr bwMode="auto">
          <a:xfrm>
            <a:off x="6726238" y="400050"/>
            <a:ext cx="2428875" cy="2833688"/>
          </a:xfrm>
          <a:prstGeom prst="rect">
            <a:avLst/>
          </a:prstGeom>
          <a:noFill/>
          <a:ln w="9525">
            <a:noFill/>
            <a:miter lim="800000"/>
            <a:headEnd/>
            <a:tailEnd/>
          </a:ln>
        </p:spPr>
      </p:pic>
      <p:pic>
        <p:nvPicPr>
          <p:cNvPr id="206854" name="Рисунок 16" descr="IMG_4559.JPG"/>
          <p:cNvPicPr>
            <a:picLocks noChangeAspect="1"/>
          </p:cNvPicPr>
          <p:nvPr/>
        </p:nvPicPr>
        <p:blipFill>
          <a:blip r:embed="rId6"/>
          <a:srcRect/>
          <a:stretch>
            <a:fillRect/>
          </a:stretch>
        </p:blipFill>
        <p:spPr bwMode="auto">
          <a:xfrm>
            <a:off x="5859463" y="3305175"/>
            <a:ext cx="3309937" cy="2336800"/>
          </a:xfrm>
          <a:prstGeom prst="rect">
            <a:avLst/>
          </a:prstGeom>
          <a:noFill/>
          <a:ln w="9525">
            <a:noFill/>
            <a:miter lim="800000"/>
            <a:headEnd/>
            <a:tailEnd/>
          </a:ln>
        </p:spPr>
      </p:pic>
      <p:pic>
        <p:nvPicPr>
          <p:cNvPr id="206855" name="Рисунок 17" descr="IMG_4600 (2).jpg"/>
          <p:cNvPicPr>
            <a:picLocks noChangeAspect="1"/>
          </p:cNvPicPr>
          <p:nvPr/>
        </p:nvPicPr>
        <p:blipFill>
          <a:blip r:embed="rId7">
            <a:lum contrast="20000"/>
          </a:blip>
          <a:srcRect/>
          <a:stretch>
            <a:fillRect/>
          </a:stretch>
        </p:blipFill>
        <p:spPr bwMode="auto">
          <a:xfrm>
            <a:off x="858838" y="425450"/>
            <a:ext cx="5786437" cy="2771775"/>
          </a:xfrm>
          <a:prstGeom prst="rect">
            <a:avLst/>
          </a:prstGeom>
          <a:noFill/>
          <a:ln w="9525">
            <a:noFill/>
            <a:miter lim="800000"/>
            <a:headEnd/>
            <a:tailEnd/>
          </a:ln>
        </p:spPr>
      </p:pic>
      <p:pic>
        <p:nvPicPr>
          <p:cNvPr id="206856" name="Рисунок 18" descr="GRI_7607.JPG"/>
          <p:cNvPicPr>
            <a:picLocks noChangeAspect="1"/>
          </p:cNvPicPr>
          <p:nvPr/>
        </p:nvPicPr>
        <p:blipFill>
          <a:blip r:embed="rId8"/>
          <a:srcRect/>
          <a:stretch>
            <a:fillRect/>
          </a:stretch>
        </p:blipFill>
        <p:spPr bwMode="auto">
          <a:xfrm>
            <a:off x="858838" y="3305175"/>
            <a:ext cx="4926012" cy="2359025"/>
          </a:xfrm>
          <a:prstGeom prst="rect">
            <a:avLst/>
          </a:prstGeom>
          <a:noFill/>
          <a:ln w="9525">
            <a:noFill/>
            <a:miter lim="800000"/>
            <a:headEnd/>
            <a:tailEnd/>
          </a:ln>
        </p:spPr>
      </p:pic>
      <p:pic>
        <p:nvPicPr>
          <p:cNvPr id="206857" name="Picture 1"/>
          <p:cNvPicPr>
            <a:picLocks noChangeAspect="1" noChangeArrowheads="1"/>
          </p:cNvPicPr>
          <p:nvPr/>
        </p:nvPicPr>
        <p:blipFill>
          <a:blip r:embed="rId9"/>
          <a:srcRect/>
          <a:stretch>
            <a:fillRect/>
          </a:stretch>
        </p:blipFill>
        <p:spPr bwMode="auto">
          <a:xfrm>
            <a:off x="9288463" y="376238"/>
            <a:ext cx="3000375" cy="8805862"/>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Номер слайда 3"/>
          <p:cNvSpPr>
            <a:spLocks noGrp="1"/>
          </p:cNvSpPr>
          <p:nvPr>
            <p:ph type="sldNum" sz="quarter" idx="10"/>
          </p:nvPr>
        </p:nvSpPr>
        <p:spPr>
          <a:noFill/>
        </p:spPr>
        <p:txBody>
          <a:bodyPr/>
          <a:lstStyle/>
          <a:p>
            <a:pPr>
              <a:tabLst>
                <a:tab pos="1066800" algn="l"/>
              </a:tabLst>
            </a:pPr>
            <a:fld id="{61C6B984-86D3-4DEB-9B57-F865F1CB90B4}" type="slidenum">
              <a:rPr lang="en-US"/>
              <a:pPr>
                <a:tabLst>
                  <a:tab pos="1066800" algn="l"/>
                </a:tabLst>
              </a:pPr>
              <a:t>108</a:t>
            </a:fld>
            <a:endParaRPr lang="en-US"/>
          </a:p>
        </p:txBody>
      </p:sp>
      <p:sp>
        <p:nvSpPr>
          <p:cNvPr id="20787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CDDD271-5E7F-446F-9E15-92314AF1BCF4}" type="slidenum">
              <a:rPr lang="en-US" sz="2400" b="1">
                <a:solidFill>
                  <a:srgbClr val="BC3272"/>
                </a:solidFill>
                <a:latin typeface="Helvetica Neue" charset="0"/>
                <a:sym typeface="Helvetica Neue" charset="0"/>
              </a:rPr>
              <a:pPr algn="r">
                <a:tabLst>
                  <a:tab pos="1066800" algn="l"/>
                </a:tabLst>
              </a:pPr>
              <a:t>108</a:t>
            </a:fld>
            <a:endParaRPr lang="en-US" sz="2400" b="1">
              <a:solidFill>
                <a:srgbClr val="BC3272"/>
              </a:solidFill>
              <a:latin typeface="Helvetica Neue" charset="0"/>
              <a:sym typeface="Helvetica Neue" charset="0"/>
            </a:endParaRPr>
          </a:p>
        </p:txBody>
      </p:sp>
      <p:sp>
        <p:nvSpPr>
          <p:cNvPr id="207876" name="Rectangle 3"/>
          <p:cNvSpPr>
            <a:spLocks noGrp="1" noChangeArrowheads="1"/>
          </p:cNvSpPr>
          <p:nvPr>
            <p:ph type="title"/>
          </p:nvPr>
        </p:nvSpPr>
        <p:spPr>
          <a:xfrm>
            <a:off x="501650" y="3876675"/>
            <a:ext cx="11858625" cy="5511800"/>
          </a:xfrm>
        </p:spPr>
        <p:txBody>
          <a:bodyPr/>
          <a:lstStyle/>
          <a:p>
            <a:pPr>
              <a:spcBef>
                <a:spcPts val="1800"/>
              </a:spcBef>
            </a:pPr>
            <a:r>
              <a:rPr lang="ru-RU" sz="2800" b="1" smtClean="0">
                <a:solidFill>
                  <a:schemeClr val="bg1"/>
                </a:solidFill>
              </a:rPr>
              <a:t>«День Черного моря»</a:t>
            </a:r>
            <a:r>
              <a:rPr lang="en-US" sz="2800" b="1" smtClean="0">
                <a:solidFill>
                  <a:schemeClr val="bg1"/>
                </a:solidFill>
              </a:rPr>
              <a:t> </a:t>
            </a:r>
            <a:r>
              <a:rPr lang="en-US" sz="2800" b="1" smtClean="0">
                <a:solidFill>
                  <a:schemeClr val="bg1"/>
                </a:solidFill>
                <a:sym typeface="Helvetica Neue" charset="0"/>
              </a:rPr>
              <a:t>Coca-Cola</a:t>
            </a:r>
            <a:r>
              <a:rPr lang="ru-RU" sz="2800" b="1" smtClean="0">
                <a:solidFill>
                  <a:schemeClr val="bg1"/>
                </a:solidFill>
                <a:sym typeface="Helvetica Neue" charset="0"/>
              </a:rPr>
              <a:t>, </a:t>
            </a:r>
            <a:r>
              <a:rPr lang="ru-RU" sz="2800" b="1" smtClean="0">
                <a:solidFill>
                  <a:schemeClr val="bg1"/>
                </a:solidFill>
              </a:rPr>
              <a:t>2009-</a:t>
            </a:r>
            <a:r>
              <a:rPr lang="ru-RU" sz="2800" b="1" smtClean="0">
                <a:solidFill>
                  <a:schemeClr val="bg1"/>
                </a:solidFill>
                <a:sym typeface="Helvetica Neue" charset="0"/>
              </a:rPr>
              <a:t>2013 гг.</a:t>
            </a:r>
            <a:r>
              <a:rPr lang="ru-RU" sz="2800" b="1" smtClean="0">
                <a:solidFill>
                  <a:schemeClr val="bg1"/>
                </a:solidFill>
                <a:latin typeface="Helvetica Neue" charset="0"/>
                <a:sym typeface="Helvetica Neue" charset="0"/>
              </a:rPr>
              <a:t> в цифрах</a:t>
            </a:r>
            <a:r>
              <a:rPr lang="en-US" sz="2800" b="1" smtClean="0">
                <a:solidFill>
                  <a:schemeClr val="bg1"/>
                </a:solidFill>
                <a:latin typeface="Helvetica Neue" charset="0"/>
                <a:sym typeface="Helvetica Neue" charset="0"/>
              </a:rPr>
              <a:t>:</a:t>
            </a:r>
            <a:r>
              <a:rPr lang="en-US" sz="2800" b="1" smtClean="0">
                <a:solidFill>
                  <a:schemeClr val="bg1"/>
                </a:solidFill>
                <a:latin typeface="Helvetica Neue" charset="0"/>
                <a:ea typeface="ヒラギノ角ゴ ProN W6" charset="-128"/>
                <a:sym typeface="Helvetica Neue" charset="0"/>
              </a:rPr>
              <a:t/>
            </a:r>
            <a:br>
              <a:rPr lang="en-US" sz="2800" b="1" smtClean="0">
                <a:solidFill>
                  <a:schemeClr val="bg1"/>
                </a:solidFill>
                <a:latin typeface="Helvetica Neue" charset="0"/>
                <a:ea typeface="ヒラギノ角ゴ ProN W6" charset="-128"/>
                <a:sym typeface="Helvetica Neue" charset="0"/>
              </a:rPr>
            </a:br>
            <a:r>
              <a:rPr lang="en-US" sz="2800" smtClean="0">
                <a:solidFill>
                  <a:schemeClr val="bg1"/>
                </a:solidFill>
              </a:rPr>
              <a:t/>
            </a:r>
            <a:br>
              <a:rPr lang="en-US" sz="2800" smtClean="0">
                <a:solidFill>
                  <a:schemeClr val="bg1"/>
                </a:solidFill>
              </a:rPr>
            </a:br>
            <a:r>
              <a:rPr lang="ru-RU" sz="2700" smtClean="0">
                <a:solidFill>
                  <a:schemeClr val="bg1"/>
                </a:solidFill>
              </a:rPr>
              <a:t>В рамках программы ежегодно проходят а</a:t>
            </a:r>
            <a:r>
              <a:rPr lang="ru-RU" sz="2700" smtClean="0"/>
              <a:t>ктивности по уборке пляжа, эко-выставки, пресс-туры, городские праздники, программы открытия и церемонии награждения, эко-десанты, круглые столы.</a:t>
            </a:r>
            <a:r>
              <a:rPr lang="en-US" sz="2700" smtClean="0"/>
              <a:t/>
            </a:r>
            <a:br>
              <a:rPr lang="en-US" sz="2700" smtClean="0"/>
            </a:br>
            <a:r>
              <a:rPr lang="ru-RU" sz="2700" smtClean="0"/>
              <a:t/>
            </a:r>
            <a:br>
              <a:rPr lang="ru-RU" sz="2700" smtClean="0"/>
            </a:br>
            <a:r>
              <a:rPr lang="ru-RU" sz="2700" smtClean="0"/>
              <a:t>Более </a:t>
            </a:r>
            <a:r>
              <a:rPr lang="ru-RU" sz="2700" b="1" smtClean="0"/>
              <a:t>6 000 </a:t>
            </a:r>
            <a:r>
              <a:rPr lang="ru-RU" sz="2700" smtClean="0"/>
              <a:t>гостей и участников мероприятий, </a:t>
            </a:r>
            <a:r>
              <a:rPr lang="ru-RU" sz="2700" b="1" smtClean="0"/>
              <a:t>1 500 </a:t>
            </a:r>
            <a:r>
              <a:rPr lang="ru-RU" sz="2700" smtClean="0"/>
              <a:t>человек в составе эко-десанта осуществляли уборку пляжа в г.Сочи.</a:t>
            </a:r>
            <a:br>
              <a:rPr lang="ru-RU" sz="2700" smtClean="0"/>
            </a:br>
            <a:r>
              <a:rPr lang="ru-RU" sz="2700" smtClean="0"/>
              <a:t/>
            </a:r>
            <a:br>
              <a:rPr lang="ru-RU" sz="2700" smtClean="0"/>
            </a:br>
            <a:r>
              <a:rPr lang="ru-RU" sz="2700" smtClean="0"/>
              <a:t>Программа имеет широкую рекламную поддержку и освещение в СМИ:</a:t>
            </a:r>
            <a:br>
              <a:rPr lang="ru-RU" sz="2700" smtClean="0"/>
            </a:br>
            <a:r>
              <a:rPr lang="ru-RU" sz="2700" smtClean="0"/>
              <a:t>160 журналистов из печатных СМИ, 160 публикаций в электронных и печатных изданиях, 5 пресс-конференций, 3 круглых стола</a:t>
            </a:r>
            <a:r>
              <a:rPr lang="ru-RU" sz="2700" smtClean="0">
                <a:solidFill>
                  <a:schemeClr val="bg1"/>
                </a:solidFill>
              </a:rPr>
              <a:t>, участие </a:t>
            </a:r>
            <a:r>
              <a:rPr lang="ru-RU" sz="2700" smtClean="0"/>
              <a:t>представителей городской Администрации, компании </a:t>
            </a:r>
            <a:r>
              <a:rPr lang="en-US" sz="2700" smtClean="0"/>
              <a:t>Coca-Cola </a:t>
            </a:r>
            <a:r>
              <a:rPr lang="ru-RU" sz="2700" smtClean="0"/>
              <a:t>и Оргкомитета «Сочи 2014». </a:t>
            </a:r>
            <a:r>
              <a:rPr lang="en-US" sz="2700" smtClean="0">
                <a:solidFill>
                  <a:schemeClr val="bg1"/>
                </a:solidFill>
              </a:rPr>
              <a:t/>
            </a:r>
            <a:br>
              <a:rPr lang="en-US" sz="2700" smtClean="0">
                <a:solidFill>
                  <a:schemeClr val="bg1"/>
                </a:solidFill>
              </a:rPr>
            </a:br>
            <a:endParaRPr lang="en-US" sz="2700" smtClean="0">
              <a:solidFill>
                <a:schemeClr val="bg1"/>
              </a:solidFill>
            </a:endParaRPr>
          </a:p>
        </p:txBody>
      </p:sp>
      <p:pic>
        <p:nvPicPr>
          <p:cNvPr id="207877" name="Picture 2"/>
          <p:cNvPicPr>
            <a:picLocks noChangeAspect="1" noChangeArrowheads="1"/>
          </p:cNvPicPr>
          <p:nvPr/>
        </p:nvPicPr>
        <p:blipFill>
          <a:blip r:embed="rId2"/>
          <a:srcRect/>
          <a:stretch>
            <a:fillRect/>
          </a:stretch>
        </p:blipFill>
        <p:spPr bwMode="auto">
          <a:xfrm>
            <a:off x="2859088" y="733425"/>
            <a:ext cx="9858375" cy="2057400"/>
          </a:xfrm>
          <a:prstGeom prst="rect">
            <a:avLst/>
          </a:prstGeom>
          <a:noFill/>
          <a:ln w="9525">
            <a:noFill/>
            <a:miter lim="800000"/>
            <a:headEnd/>
            <a:tailEnd/>
          </a:ln>
        </p:spPr>
      </p:pic>
      <p:pic>
        <p:nvPicPr>
          <p:cNvPr id="207878" name="Picture 3"/>
          <p:cNvPicPr>
            <a:picLocks noChangeAspect="1" noChangeArrowheads="1"/>
          </p:cNvPicPr>
          <p:nvPr/>
        </p:nvPicPr>
        <p:blipFill>
          <a:blip r:embed="rId3"/>
          <a:srcRect/>
          <a:stretch>
            <a:fillRect/>
          </a:stretch>
        </p:blipFill>
        <p:spPr bwMode="auto">
          <a:xfrm>
            <a:off x="287338" y="733425"/>
            <a:ext cx="2500312" cy="207168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Номер слайда 3"/>
          <p:cNvSpPr>
            <a:spLocks noGrp="1"/>
          </p:cNvSpPr>
          <p:nvPr>
            <p:ph type="sldNum" sz="quarter" idx="10"/>
          </p:nvPr>
        </p:nvSpPr>
        <p:spPr>
          <a:noFill/>
        </p:spPr>
        <p:txBody>
          <a:bodyPr/>
          <a:lstStyle/>
          <a:p>
            <a:pPr>
              <a:tabLst>
                <a:tab pos="1066800" algn="l"/>
              </a:tabLst>
            </a:pPr>
            <a:fld id="{074D9331-7FE5-4066-8E65-E9ECDDC50F66}" type="slidenum">
              <a:rPr lang="en-US"/>
              <a:pPr>
                <a:tabLst>
                  <a:tab pos="1066800" algn="l"/>
                </a:tabLst>
              </a:pPr>
              <a:t>109</a:t>
            </a:fld>
            <a:endParaRPr lang="en-US"/>
          </a:p>
        </p:txBody>
      </p:sp>
      <p:pic>
        <p:nvPicPr>
          <p:cNvPr id="208899"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208900"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437C3928-4A78-4987-9365-258B52360C2A}" type="slidenum">
              <a:rPr lang="en-US" sz="2400" b="1">
                <a:solidFill>
                  <a:srgbClr val="BC3272"/>
                </a:solidFill>
                <a:latin typeface="Helvetica Neue" charset="0"/>
                <a:sym typeface="Helvetica Neue" charset="0"/>
              </a:rPr>
              <a:pPr algn="r">
                <a:tabLst>
                  <a:tab pos="1066800" algn="l"/>
                </a:tabLst>
              </a:pPr>
              <a:t>109</a:t>
            </a:fld>
            <a:endParaRPr lang="en-US" sz="2400" b="1">
              <a:solidFill>
                <a:srgbClr val="BC3272"/>
              </a:solidFill>
              <a:latin typeface="Helvetica Neue" charset="0"/>
              <a:sym typeface="Helvetica Neue" charset="0"/>
            </a:endParaRPr>
          </a:p>
        </p:txBody>
      </p:sp>
      <p:sp>
        <p:nvSpPr>
          <p:cNvPr id="208901"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Coca-Cola Exhibition 2011</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ru-RU" sz="4600" smtClean="0"/>
              <a:t>125 </a:t>
            </a:r>
            <a:r>
              <a:rPr lang="en-US" sz="4600" smtClean="0"/>
              <a:t>years of Happiness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Номер слайда 3"/>
          <p:cNvSpPr>
            <a:spLocks noGrp="1"/>
          </p:cNvSpPr>
          <p:nvPr>
            <p:ph type="sldNum" sz="quarter" idx="10"/>
          </p:nvPr>
        </p:nvSpPr>
        <p:spPr>
          <a:noFill/>
        </p:spPr>
        <p:txBody>
          <a:bodyPr/>
          <a:lstStyle/>
          <a:p>
            <a:pPr>
              <a:tabLst>
                <a:tab pos="1066800" algn="l"/>
              </a:tabLst>
            </a:pPr>
            <a:fld id="{103E212F-96C1-4316-8436-29909C3E060E}" type="slidenum">
              <a:rPr lang="en-US"/>
              <a:pPr>
                <a:tabLst>
                  <a:tab pos="1066800" algn="l"/>
                </a:tabLst>
              </a:pPr>
              <a:t>11</a:t>
            </a:fld>
            <a:endParaRPr lang="en-US"/>
          </a:p>
        </p:txBody>
      </p:sp>
      <p:sp>
        <p:nvSpPr>
          <p:cNvPr id="111619" name="Rectangle 1"/>
          <p:cNvSpPr>
            <a:spLocks noGrp="1" noChangeArrowheads="1"/>
          </p:cNvSpPr>
          <p:nvPr>
            <p:ph type="title"/>
          </p:nvPr>
        </p:nvSpPr>
        <p:spPr/>
        <p:txBody>
          <a:bodyPr/>
          <a:lstStyle/>
          <a:p>
            <a:pPr eaLnBrk="1" hangingPunct="1"/>
            <a:r>
              <a:rPr lang="ru-RU" smtClean="0"/>
              <a:t>Награды  и дипломы </a:t>
            </a:r>
            <a:r>
              <a:rPr lang="en-US" smtClean="0"/>
              <a:t>201</a:t>
            </a:r>
            <a:r>
              <a:rPr lang="ru-RU" smtClean="0"/>
              <a:t>3</a:t>
            </a:r>
            <a:endParaRPr lang="en-US" smtClean="0"/>
          </a:p>
        </p:txBody>
      </p:sp>
      <p:sp>
        <p:nvSpPr>
          <p:cNvPr id="111620" name="Rectangle 2"/>
          <p:cNvSpPr txBox="1">
            <a:spLocks noChangeArrowheads="1"/>
          </p:cNvSpPr>
          <p:nvPr/>
        </p:nvSpPr>
        <p:spPr bwMode="auto">
          <a:xfrm>
            <a:off x="4826000" y="3416300"/>
            <a:ext cx="7747000" cy="5410200"/>
          </a:xfrm>
          <a:prstGeom prst="rect">
            <a:avLst/>
          </a:prstGeom>
          <a:noFill/>
          <a:ln w="12700">
            <a:noFill/>
            <a:miter lim="800000"/>
            <a:headEnd/>
            <a:tailEnd/>
          </a:ln>
        </p:spPr>
        <p:txBody>
          <a:bodyPr lIns="0" tIns="0" rIns="0" bIns="0"/>
          <a:lstStyle/>
          <a:p>
            <a:r>
              <a:rPr lang="en-US" sz="2400" b="1">
                <a:solidFill>
                  <a:srgbClr val="FFFFFF"/>
                </a:solidFill>
                <a:latin typeface="Helvetica Neue" charset="0"/>
                <a:sym typeface="Helvetica Neue" charset="0"/>
              </a:rPr>
              <a:t>201</a:t>
            </a:r>
            <a:r>
              <a:rPr lang="ru-RU" sz="2400" b="1">
                <a:solidFill>
                  <a:srgbClr val="FFFFFF"/>
                </a:solidFill>
                <a:latin typeface="Helvetica Neue" charset="0"/>
                <a:sym typeface="Helvetica Neue" charset="0"/>
              </a:rPr>
              <a:t>3</a:t>
            </a:r>
            <a:r>
              <a:rPr lang="en-US" sz="2400">
                <a:solidFill>
                  <a:srgbClr val="FFFFFF"/>
                </a:solidFill>
              </a:rPr>
              <a:t> - </a:t>
            </a:r>
            <a:r>
              <a:rPr lang="en-US" sz="2400" b="1">
                <a:solidFill>
                  <a:srgbClr val="FFFFFF"/>
                </a:solidFill>
                <a:latin typeface="Helvetica Neue" charset="0"/>
                <a:sym typeface="Helvetica Neue" charset="0"/>
              </a:rPr>
              <a:t>«</a:t>
            </a:r>
            <a:r>
              <a:rPr lang="ru-RU" sz="2400" b="1">
                <a:solidFill>
                  <a:srgbClr val="FFFFFF"/>
                </a:solidFill>
                <a:latin typeface="Helvetica Neue" charset="0"/>
                <a:sym typeface="Helvetica Neue" charset="0"/>
              </a:rPr>
              <a:t>Серебряный Меркурий</a:t>
            </a:r>
            <a:r>
              <a:rPr lang="en-US" sz="2400" b="1">
                <a:solidFill>
                  <a:srgbClr val="FFFFFF"/>
                </a:solidFill>
                <a:latin typeface="Helvetica Neue" charset="0"/>
                <a:sym typeface="Helvetica Neue" charset="0"/>
              </a:rPr>
              <a:t>»</a:t>
            </a:r>
            <a:endParaRPr lang="en-US" sz="2400" b="1">
              <a:solidFill>
                <a:srgbClr val="FFFFFF"/>
              </a:solidFill>
              <a:latin typeface="Helvetica Neue" charset="0"/>
              <a:ea typeface="ヒラギノ角ゴ ProN W6" charset="-128"/>
              <a:sym typeface="Helvetica Neue" charset="0"/>
            </a:endParaRPr>
          </a:p>
          <a:p>
            <a:pPr>
              <a:spcBef>
                <a:spcPts val="2225"/>
              </a:spcBef>
            </a:pPr>
            <a:r>
              <a:rPr lang="ru-RU" sz="1700">
                <a:solidFill>
                  <a:srgbClr val="FFFFFF"/>
                </a:solidFill>
              </a:rPr>
              <a:t>1 место</a:t>
            </a:r>
            <a:r>
              <a:rPr lang="en-US" sz="1700">
                <a:solidFill>
                  <a:srgbClr val="FFFFFF"/>
                </a:solidFill>
              </a:rPr>
              <a:t> - «</a:t>
            </a:r>
            <a:r>
              <a:rPr lang="ru-RU" sz="1700">
                <a:solidFill>
                  <a:srgbClr val="FFFFFF"/>
                </a:solidFill>
              </a:rPr>
              <a:t>Лучший проект в точках продаж с использованием сложных POSm</a:t>
            </a:r>
            <a:r>
              <a:rPr lang="en-US" sz="1700">
                <a:solidFill>
                  <a:srgbClr val="FFFFFF"/>
                </a:solidFill>
              </a:rPr>
              <a:t>» - «</a:t>
            </a:r>
            <a:r>
              <a:rPr lang="ru-RU" sz="1700">
                <a:solidFill>
                  <a:srgbClr val="FFFFFF"/>
                </a:solidFill>
              </a:rPr>
              <a:t>Крафт Фудс – Голос Нежности</a:t>
            </a:r>
            <a:r>
              <a:rPr lang="en-US" sz="1700">
                <a:solidFill>
                  <a:srgbClr val="FFFFFF"/>
                </a:solidFill>
              </a:rPr>
              <a:t>»</a:t>
            </a:r>
          </a:p>
          <a:p>
            <a:pPr>
              <a:spcBef>
                <a:spcPts val="2225"/>
              </a:spcBef>
            </a:pPr>
            <a:r>
              <a:rPr lang="ru-RU" sz="1700">
                <a:solidFill>
                  <a:srgbClr val="FFFFFF"/>
                </a:solidFill>
              </a:rPr>
              <a:t>2 место</a:t>
            </a:r>
            <a:r>
              <a:rPr lang="en-US" sz="1700">
                <a:solidFill>
                  <a:srgbClr val="FFFFFF"/>
                </a:solidFill>
              </a:rPr>
              <a:t> - «</a:t>
            </a:r>
            <a:r>
              <a:rPr lang="ru-RU" sz="1700">
                <a:solidFill>
                  <a:srgbClr val="FFFFFF"/>
                </a:solidFill>
              </a:rPr>
              <a:t>Лучшее стратегическое решение директ-маркетинговой или CRM-программы</a:t>
            </a:r>
            <a:r>
              <a:rPr lang="en-US" sz="1700">
                <a:solidFill>
                  <a:srgbClr val="FFFFFF"/>
                </a:solidFill>
              </a:rPr>
              <a:t>» -  «</a:t>
            </a:r>
            <a:r>
              <a:rPr lang="ru-RU" sz="1700">
                <a:solidFill>
                  <a:srgbClr val="FFFFFF"/>
                </a:solidFill>
              </a:rPr>
              <a:t>Крафт Фудс – Голос Нежности</a:t>
            </a:r>
            <a:r>
              <a:rPr lang="en-US" sz="1700">
                <a:solidFill>
                  <a:srgbClr val="FFFFFF"/>
                </a:solidFill>
              </a:rPr>
              <a:t>»</a:t>
            </a:r>
          </a:p>
          <a:p>
            <a:pPr>
              <a:spcBef>
                <a:spcPts val="2225"/>
              </a:spcBef>
            </a:pPr>
            <a:r>
              <a:rPr lang="ru-RU" sz="1700">
                <a:solidFill>
                  <a:srgbClr val="FFFFFF"/>
                </a:solidFill>
              </a:rPr>
              <a:t>2 место</a:t>
            </a:r>
            <a:r>
              <a:rPr lang="en-US" sz="1700">
                <a:solidFill>
                  <a:srgbClr val="FFFFFF"/>
                </a:solidFill>
              </a:rPr>
              <a:t>- «</a:t>
            </a:r>
            <a:r>
              <a:rPr lang="ru-RU" sz="1700">
                <a:solidFill>
                  <a:srgbClr val="FFFFFF"/>
                </a:solidFill>
              </a:rPr>
              <a:t>Лучшая реализация </a:t>
            </a:r>
            <a:r>
              <a:rPr lang="en-US" sz="1700">
                <a:solidFill>
                  <a:srgbClr val="FFFFFF"/>
                </a:solidFill>
              </a:rPr>
              <a:t>b2c </a:t>
            </a:r>
            <a:r>
              <a:rPr lang="ru-RU" sz="1700">
                <a:solidFill>
                  <a:srgbClr val="FFFFFF"/>
                </a:solidFill>
              </a:rPr>
              <a:t>ивент-мероприятия</a:t>
            </a:r>
            <a:r>
              <a:rPr lang="en-US" sz="1700">
                <a:solidFill>
                  <a:srgbClr val="FFFFFF"/>
                </a:solidFill>
              </a:rPr>
              <a:t>» - «IKEA – </a:t>
            </a:r>
            <a:r>
              <a:rPr lang="ru-RU" sz="1700">
                <a:solidFill>
                  <a:srgbClr val="FFFFFF"/>
                </a:solidFill>
              </a:rPr>
              <a:t>Включите цвет!</a:t>
            </a:r>
            <a:r>
              <a:rPr lang="en-US" sz="1700">
                <a:solidFill>
                  <a:srgbClr val="FFFFFF"/>
                </a:solidFill>
              </a:rPr>
              <a:t>»</a:t>
            </a:r>
            <a:endParaRPr lang="ru-RU" sz="1700">
              <a:solidFill>
                <a:srgbClr val="FFFFFF"/>
              </a:solidFill>
            </a:endParaRPr>
          </a:p>
          <a:p>
            <a:pPr>
              <a:spcBef>
                <a:spcPts val="2225"/>
              </a:spcBef>
            </a:pPr>
            <a:r>
              <a:rPr lang="ru-RU" sz="1700">
                <a:solidFill>
                  <a:srgbClr val="FFFFFF"/>
                </a:solidFill>
              </a:rPr>
              <a:t>2 место</a:t>
            </a:r>
            <a:r>
              <a:rPr lang="en-US" sz="1700">
                <a:solidFill>
                  <a:srgbClr val="FFFFFF"/>
                </a:solidFill>
              </a:rPr>
              <a:t>- «</a:t>
            </a:r>
            <a:r>
              <a:rPr lang="ru-RU" sz="1700">
                <a:solidFill>
                  <a:srgbClr val="FFFFFF"/>
                </a:solidFill>
              </a:rPr>
              <a:t>Лучшее концептуальное решение b2b ивент-кампании</a:t>
            </a:r>
            <a:r>
              <a:rPr lang="en-US" sz="1700">
                <a:solidFill>
                  <a:srgbClr val="FFFFFF"/>
                </a:solidFill>
              </a:rPr>
              <a:t>» - «Volvo construction equipment – </a:t>
            </a:r>
            <a:r>
              <a:rPr lang="ru-RU" sz="1700">
                <a:solidFill>
                  <a:srgbClr val="FFFFFF"/>
                </a:solidFill>
              </a:rPr>
              <a:t>Танцующие экскаваторы</a:t>
            </a:r>
            <a:r>
              <a:rPr lang="en-US" sz="1700">
                <a:solidFill>
                  <a:srgbClr val="FFFFFF"/>
                </a:solidFill>
              </a:rPr>
              <a:t>»</a:t>
            </a:r>
          </a:p>
          <a:p>
            <a:pPr>
              <a:spcBef>
                <a:spcPts val="2225"/>
              </a:spcBef>
            </a:pPr>
            <a:r>
              <a:rPr lang="ru-RU" sz="1700">
                <a:solidFill>
                  <a:srgbClr val="FFFFFF"/>
                </a:solidFill>
              </a:rPr>
              <a:t>2 место</a:t>
            </a:r>
            <a:r>
              <a:rPr lang="en-US" sz="1700">
                <a:solidFill>
                  <a:srgbClr val="FFFFFF"/>
                </a:solidFill>
              </a:rPr>
              <a:t>- «</a:t>
            </a:r>
            <a:r>
              <a:rPr lang="ru-RU" sz="1700">
                <a:solidFill>
                  <a:srgbClr val="FFFFFF"/>
                </a:solidFill>
              </a:rPr>
              <a:t>Лучшая полевая реализация</a:t>
            </a:r>
            <a:r>
              <a:rPr lang="en-US" sz="1700">
                <a:solidFill>
                  <a:srgbClr val="FFFFFF"/>
                </a:solidFill>
              </a:rPr>
              <a:t>» - «</a:t>
            </a:r>
            <a:r>
              <a:rPr lang="ru-RU" sz="1700">
                <a:solidFill>
                  <a:srgbClr val="FFFFFF"/>
                </a:solidFill>
              </a:rPr>
              <a:t>Крафт Фудс – Голос Нежности</a:t>
            </a:r>
            <a:r>
              <a:rPr lang="en-US" sz="1700">
                <a:solidFill>
                  <a:srgbClr val="FFFFFF"/>
                </a:solidFill>
              </a:rPr>
              <a:t>»</a:t>
            </a:r>
          </a:p>
          <a:p>
            <a:pPr>
              <a:spcBef>
                <a:spcPts val="2225"/>
              </a:spcBef>
            </a:pPr>
            <a:r>
              <a:rPr lang="ru-RU" sz="1700">
                <a:solidFill>
                  <a:srgbClr val="FFFFFF"/>
                </a:solidFill>
              </a:rPr>
              <a:t>И еще 3 награды…</a:t>
            </a:r>
            <a:endParaRPr lang="en-US" sz="1700">
              <a:solidFill>
                <a:srgbClr val="FFFFFF"/>
              </a:solidFill>
            </a:endParaRPr>
          </a:p>
        </p:txBody>
      </p:sp>
      <p:pic>
        <p:nvPicPr>
          <p:cNvPr id="111621" name="Picture 2" descr="\\10.100.0.9\managers\Strategic Marketing\Наши награды\Дипломы и сертификаты\Серебряный Меркурий\Серебряный Меркурий 2013\1 место Лучший проект в точках продаж с использованием сложных POSm.jpg"/>
          <p:cNvPicPr>
            <a:picLocks noChangeAspect="1" noChangeArrowheads="1"/>
          </p:cNvPicPr>
          <p:nvPr/>
        </p:nvPicPr>
        <p:blipFill>
          <a:blip r:embed="rId3">
            <a:lum bright="-10000"/>
          </a:blip>
          <a:srcRect/>
          <a:stretch>
            <a:fillRect/>
          </a:stretch>
        </p:blipFill>
        <p:spPr bwMode="auto">
          <a:xfrm>
            <a:off x="2287588" y="733425"/>
            <a:ext cx="2000250" cy="2717800"/>
          </a:xfrm>
          <a:prstGeom prst="rect">
            <a:avLst/>
          </a:prstGeom>
          <a:noFill/>
          <a:ln w="9525">
            <a:noFill/>
            <a:miter lim="800000"/>
            <a:headEnd/>
            <a:tailEnd/>
          </a:ln>
        </p:spPr>
      </p:pic>
      <p:pic>
        <p:nvPicPr>
          <p:cNvPr id="111622" name="Picture 3"/>
          <p:cNvPicPr>
            <a:picLocks noChangeAspect="1" noChangeArrowheads="1"/>
          </p:cNvPicPr>
          <p:nvPr/>
        </p:nvPicPr>
        <p:blipFill>
          <a:blip r:embed="rId4"/>
          <a:srcRect/>
          <a:stretch>
            <a:fillRect/>
          </a:stretch>
        </p:blipFill>
        <p:spPr bwMode="auto">
          <a:xfrm>
            <a:off x="358775" y="733425"/>
            <a:ext cx="1857375" cy="2714625"/>
          </a:xfrm>
          <a:prstGeom prst="rect">
            <a:avLst/>
          </a:prstGeom>
          <a:noFill/>
          <a:ln w="9525">
            <a:noFill/>
            <a:miter lim="800000"/>
            <a:headEnd/>
            <a:tailEnd/>
          </a:ln>
        </p:spPr>
      </p:pic>
      <p:pic>
        <p:nvPicPr>
          <p:cNvPr id="111623" name="Picture 4" descr="\\10.100.0.9\managers\Strategic Marketing\Наши награды\Дипломы и сертификаты\Серебряный Меркурий\Серебряный Меркурий 2013\2 место Лечшее стратегическое решение директ-маркетинговой или CRM-программы.jpg"/>
          <p:cNvPicPr>
            <a:picLocks noChangeAspect="1" noChangeArrowheads="1"/>
          </p:cNvPicPr>
          <p:nvPr/>
        </p:nvPicPr>
        <p:blipFill>
          <a:blip r:embed="rId5">
            <a:lum bright="-10000"/>
          </a:blip>
          <a:srcRect/>
          <a:stretch>
            <a:fillRect/>
          </a:stretch>
        </p:blipFill>
        <p:spPr bwMode="auto">
          <a:xfrm>
            <a:off x="358775" y="3590925"/>
            <a:ext cx="1857375" cy="2714625"/>
          </a:xfrm>
          <a:prstGeom prst="rect">
            <a:avLst/>
          </a:prstGeom>
          <a:noFill/>
          <a:ln w="9525">
            <a:noFill/>
            <a:miter lim="800000"/>
            <a:headEnd/>
            <a:tailEnd/>
          </a:ln>
        </p:spPr>
      </p:pic>
      <p:pic>
        <p:nvPicPr>
          <p:cNvPr id="111624" name="Picture 5" descr="\\10.100.0.9\managers\Strategic Marketing\Наши награды\Дипломы и сертификаты\Серебряный Меркурий\Серебряный Меркурий 2013\2 место Лучшая полевая реализация.jpg"/>
          <p:cNvPicPr>
            <a:picLocks noChangeAspect="1" noChangeArrowheads="1"/>
          </p:cNvPicPr>
          <p:nvPr/>
        </p:nvPicPr>
        <p:blipFill>
          <a:blip r:embed="rId6">
            <a:lum bright="-10000"/>
          </a:blip>
          <a:srcRect/>
          <a:stretch>
            <a:fillRect/>
          </a:stretch>
        </p:blipFill>
        <p:spPr bwMode="auto">
          <a:xfrm>
            <a:off x="2287588" y="3575050"/>
            <a:ext cx="2000250" cy="2730500"/>
          </a:xfrm>
          <a:prstGeom prst="rect">
            <a:avLst/>
          </a:prstGeom>
          <a:noFill/>
          <a:ln w="9525">
            <a:noFill/>
            <a:miter lim="800000"/>
            <a:headEnd/>
            <a:tailEnd/>
          </a:ln>
        </p:spPr>
      </p:pic>
      <p:pic>
        <p:nvPicPr>
          <p:cNvPr id="111625" name="Picture 6" descr="\\10.100.0.9\managers\Strategic Marketing\Наши награды\Дипломы и сертификаты\Серебряный Меркурий\Серебряный Меркурий 2013\2 место Лучшая реализация b2c ивент-мероприятия.jpg"/>
          <p:cNvPicPr>
            <a:picLocks noChangeAspect="1" noChangeArrowheads="1"/>
          </p:cNvPicPr>
          <p:nvPr/>
        </p:nvPicPr>
        <p:blipFill>
          <a:blip r:embed="rId7">
            <a:lum bright="-10000"/>
          </a:blip>
          <a:srcRect/>
          <a:stretch>
            <a:fillRect/>
          </a:stretch>
        </p:blipFill>
        <p:spPr bwMode="auto">
          <a:xfrm>
            <a:off x="358775" y="6448425"/>
            <a:ext cx="1863725" cy="2698750"/>
          </a:xfrm>
          <a:prstGeom prst="rect">
            <a:avLst/>
          </a:prstGeom>
          <a:noFill/>
          <a:ln w="9525">
            <a:noFill/>
            <a:miter lim="800000"/>
            <a:headEnd/>
            <a:tailEnd/>
          </a:ln>
        </p:spPr>
      </p:pic>
      <p:pic>
        <p:nvPicPr>
          <p:cNvPr id="111626" name="Picture 7" descr="\\10.100.0.9\managers\Strategic Marketing\Наши награды\Дипломы и сертификаты\Серебряный Меркурий\Серебряный Меркурий 2013\2 место Лучшая реализация директ-маркетинговой ил CRM-программы.jpg"/>
          <p:cNvPicPr>
            <a:picLocks noChangeAspect="1" noChangeArrowheads="1"/>
          </p:cNvPicPr>
          <p:nvPr/>
        </p:nvPicPr>
        <p:blipFill>
          <a:blip r:embed="rId8">
            <a:lum bright="-10000"/>
          </a:blip>
          <a:srcRect/>
          <a:stretch>
            <a:fillRect/>
          </a:stretch>
        </p:blipFill>
        <p:spPr bwMode="auto">
          <a:xfrm>
            <a:off x="2287588" y="6448425"/>
            <a:ext cx="2000250"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Номер слайда 3"/>
          <p:cNvSpPr>
            <a:spLocks noGrp="1"/>
          </p:cNvSpPr>
          <p:nvPr>
            <p:ph type="sldNum" sz="quarter" idx="10"/>
          </p:nvPr>
        </p:nvSpPr>
        <p:spPr>
          <a:noFill/>
        </p:spPr>
        <p:txBody>
          <a:bodyPr/>
          <a:lstStyle/>
          <a:p>
            <a:pPr>
              <a:tabLst>
                <a:tab pos="1066800" algn="l"/>
              </a:tabLst>
            </a:pPr>
            <a:fld id="{C555562B-1F85-4D45-8717-291C181FA1FD}" type="slidenum">
              <a:rPr lang="en-US"/>
              <a:pPr>
                <a:tabLst>
                  <a:tab pos="1066800" algn="l"/>
                </a:tabLst>
              </a:pPr>
              <a:t>110</a:t>
            </a:fld>
            <a:endParaRPr lang="en-US"/>
          </a:p>
        </p:txBody>
      </p:sp>
      <p:pic>
        <p:nvPicPr>
          <p:cNvPr id="209923" name="Picture 1"/>
          <p:cNvPicPr>
            <a:picLocks noChangeAspect="1" noChangeArrowheads="1"/>
          </p:cNvPicPr>
          <p:nvPr/>
        </p:nvPicPr>
        <p:blipFill>
          <a:blip r:embed="rId2"/>
          <a:srcRect/>
          <a:stretch>
            <a:fillRect/>
          </a:stretch>
        </p:blipFill>
        <p:spPr bwMode="auto">
          <a:xfrm>
            <a:off x="266700" y="736600"/>
            <a:ext cx="8204200" cy="5588000"/>
          </a:xfrm>
          <a:prstGeom prst="rect">
            <a:avLst/>
          </a:prstGeom>
          <a:noFill/>
          <a:ln w="12700">
            <a:noFill/>
            <a:miter lim="800000"/>
            <a:headEnd/>
            <a:tailEnd/>
          </a:ln>
        </p:spPr>
      </p:pic>
      <p:pic>
        <p:nvPicPr>
          <p:cNvPr id="209924" name="Picture 2"/>
          <p:cNvPicPr>
            <a:picLocks noChangeAspect="1" noChangeArrowheads="1"/>
          </p:cNvPicPr>
          <p:nvPr/>
        </p:nvPicPr>
        <p:blipFill>
          <a:blip r:embed="rId3"/>
          <a:srcRect/>
          <a:stretch>
            <a:fillRect/>
          </a:stretch>
        </p:blipFill>
        <p:spPr bwMode="auto">
          <a:xfrm>
            <a:off x="266700" y="6515100"/>
            <a:ext cx="4013200" cy="2641600"/>
          </a:xfrm>
          <a:prstGeom prst="rect">
            <a:avLst/>
          </a:prstGeom>
          <a:noFill/>
          <a:ln w="12700">
            <a:noFill/>
            <a:miter lim="800000"/>
            <a:headEnd/>
            <a:tailEnd/>
          </a:ln>
        </p:spPr>
      </p:pic>
      <p:pic>
        <p:nvPicPr>
          <p:cNvPr id="209925" name="Picture 3"/>
          <p:cNvPicPr>
            <a:picLocks noChangeAspect="1" noChangeArrowheads="1"/>
          </p:cNvPicPr>
          <p:nvPr/>
        </p:nvPicPr>
        <p:blipFill>
          <a:blip r:embed="rId4"/>
          <a:srcRect/>
          <a:stretch>
            <a:fillRect/>
          </a:stretch>
        </p:blipFill>
        <p:spPr bwMode="auto">
          <a:xfrm>
            <a:off x="4457700" y="6515100"/>
            <a:ext cx="4013200" cy="2641600"/>
          </a:xfrm>
          <a:prstGeom prst="rect">
            <a:avLst/>
          </a:prstGeom>
          <a:noFill/>
          <a:ln w="12700">
            <a:noFill/>
            <a:miter lim="800000"/>
            <a:headEnd/>
            <a:tailEnd/>
          </a:ln>
        </p:spPr>
      </p:pic>
      <p:sp>
        <p:nvSpPr>
          <p:cNvPr id="209926" name="Rectangle 4"/>
          <p:cNvSpPr>
            <a:spLocks noGrp="1" noChangeArrowheads="1"/>
          </p:cNvSpPr>
          <p:nvPr>
            <p:ph type="body" idx="1"/>
          </p:nvPr>
        </p:nvSpPr>
        <p:spPr/>
        <p:txBody>
          <a:bodyPr/>
          <a:lstStyle/>
          <a:p>
            <a:pPr marL="0" indent="0" eaLnBrk="1" hangingPunct="1">
              <a:buFontTx/>
              <a:buNone/>
            </a:pPr>
            <a:r>
              <a:rPr lang="en-US" b="1" i="0" smtClean="0">
                <a:latin typeface="Helvetica Neue" charset="0"/>
                <a:sym typeface="Helvetica Neue" charset="0"/>
              </a:rPr>
              <a:t>Coca-Cola Exhibition «125 years of Happiness» (</a:t>
            </a:r>
            <a:r>
              <a:rPr lang="ru-RU" b="1" i="0" smtClean="0">
                <a:latin typeface="Helvetica Neue" charset="0"/>
                <a:sym typeface="Helvetica Neue" charset="0"/>
              </a:rPr>
              <a:t>Май</a:t>
            </a:r>
            <a:r>
              <a:rPr lang="en-US" b="1" i="0" smtClean="0">
                <a:latin typeface="Helvetica Neue" charset="0"/>
                <a:sym typeface="Helvetica Neue" charset="0"/>
              </a:rPr>
              <a:t> - </a:t>
            </a:r>
            <a:r>
              <a:rPr lang="ru-RU" b="1" i="0" smtClean="0">
                <a:latin typeface="Helvetica Neue" charset="0"/>
                <a:sym typeface="Helvetica Neue" charset="0"/>
              </a:rPr>
              <a:t>СПб</a:t>
            </a:r>
            <a:r>
              <a:rPr lang="en-US" b="1" i="0" smtClean="0">
                <a:latin typeface="Helvetica Neue" charset="0"/>
                <a:sym typeface="Helvetica Neue" charset="0"/>
              </a:rPr>
              <a:t>; </a:t>
            </a:r>
            <a:r>
              <a:rPr lang="ru-RU" b="1" i="0" smtClean="0">
                <a:latin typeface="Helvetica Neue" charset="0"/>
                <a:sym typeface="Helvetica Neue" charset="0"/>
              </a:rPr>
              <a:t>Май</a:t>
            </a:r>
            <a:r>
              <a:rPr lang="en-US" b="1" i="0" smtClean="0">
                <a:latin typeface="Helvetica Neue" charset="0"/>
                <a:sym typeface="Helvetica Neue" charset="0"/>
              </a:rPr>
              <a:t> - </a:t>
            </a:r>
            <a:r>
              <a:rPr lang="ru-RU" b="1" i="0" smtClean="0">
                <a:latin typeface="Helvetica Neue" charset="0"/>
                <a:sym typeface="Helvetica Neue" charset="0"/>
              </a:rPr>
              <a:t>Москва</a:t>
            </a:r>
            <a:r>
              <a:rPr lang="en-US" b="1" i="0" smtClean="0">
                <a:latin typeface="Helvetica Neue" charset="0"/>
                <a:sym typeface="Helvetica Neue" charset="0"/>
              </a:rPr>
              <a:t>)</a:t>
            </a: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Выставка уникальных экспонатов музея </a:t>
            </a:r>
            <a:r>
              <a:rPr lang="en-US" i="0" smtClean="0"/>
              <a:t>Coca-Cola</a:t>
            </a:r>
            <a:r>
              <a:rPr lang="ru-RU" i="0" smtClean="0"/>
              <a:t>, привезенная из Атланты</a:t>
            </a:r>
            <a:endParaRPr lang="en-US" i="0" smtClean="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Номер слайда 3"/>
          <p:cNvSpPr>
            <a:spLocks noGrp="1"/>
          </p:cNvSpPr>
          <p:nvPr>
            <p:ph type="sldNum" sz="quarter" idx="12"/>
          </p:nvPr>
        </p:nvSpPr>
        <p:spPr bwMode="auto">
          <a:noFill/>
          <a:ln>
            <a:miter lim="800000"/>
            <a:headEnd/>
            <a:tailEnd/>
          </a:ln>
        </p:spPr>
        <p:txBody>
          <a:bodyPr/>
          <a:lstStyle/>
          <a:p>
            <a:fld id="{E220D3C2-E9C2-42BD-B6A6-2A03A72D0AD7}" type="slidenum">
              <a:rPr lang="en-US"/>
              <a:pPr/>
              <a:t>111</a:t>
            </a:fld>
            <a:endParaRPr lang="en-US"/>
          </a:p>
        </p:txBody>
      </p:sp>
      <p:pic>
        <p:nvPicPr>
          <p:cNvPr id="210947" name="Picture 1"/>
          <p:cNvPicPr>
            <a:picLocks noChangeAspect="1" noChangeArrowheads="1"/>
          </p:cNvPicPr>
          <p:nvPr/>
        </p:nvPicPr>
        <p:blipFill>
          <a:blip r:embed="rId2"/>
          <a:srcRect/>
          <a:stretch>
            <a:fillRect/>
          </a:stretch>
        </p:blipFill>
        <p:spPr bwMode="auto">
          <a:xfrm>
            <a:off x="266700" y="2946400"/>
            <a:ext cx="3098800" cy="2641600"/>
          </a:xfrm>
          <a:prstGeom prst="rect">
            <a:avLst/>
          </a:prstGeom>
          <a:noFill/>
          <a:ln w="12700">
            <a:noFill/>
            <a:miter lim="800000"/>
            <a:headEnd/>
            <a:tailEnd/>
          </a:ln>
        </p:spPr>
      </p:pic>
      <p:pic>
        <p:nvPicPr>
          <p:cNvPr id="210948" name="Picture 2"/>
          <p:cNvPicPr>
            <a:picLocks noChangeAspect="1" noChangeArrowheads="1"/>
          </p:cNvPicPr>
          <p:nvPr/>
        </p:nvPicPr>
        <p:blipFill>
          <a:blip r:embed="rId3"/>
          <a:srcRect/>
          <a:stretch>
            <a:fillRect/>
          </a:stretch>
        </p:blipFill>
        <p:spPr bwMode="auto">
          <a:xfrm>
            <a:off x="3543300" y="5765800"/>
            <a:ext cx="6375400" cy="3390900"/>
          </a:xfrm>
          <a:prstGeom prst="rect">
            <a:avLst/>
          </a:prstGeom>
          <a:noFill/>
          <a:ln w="12700">
            <a:noFill/>
            <a:miter lim="800000"/>
            <a:headEnd/>
            <a:tailEnd/>
          </a:ln>
        </p:spPr>
      </p:pic>
      <p:pic>
        <p:nvPicPr>
          <p:cNvPr id="210949" name="Picture 3"/>
          <p:cNvPicPr>
            <a:picLocks noChangeAspect="1" noChangeArrowheads="1"/>
          </p:cNvPicPr>
          <p:nvPr/>
        </p:nvPicPr>
        <p:blipFill>
          <a:blip r:embed="rId4"/>
          <a:srcRect/>
          <a:stretch>
            <a:fillRect/>
          </a:stretch>
        </p:blipFill>
        <p:spPr bwMode="auto">
          <a:xfrm>
            <a:off x="266700" y="736600"/>
            <a:ext cx="9652000" cy="2032000"/>
          </a:xfrm>
          <a:prstGeom prst="rect">
            <a:avLst/>
          </a:prstGeom>
          <a:noFill/>
          <a:ln w="12700">
            <a:noFill/>
            <a:miter lim="800000"/>
            <a:headEnd/>
            <a:tailEnd/>
          </a:ln>
        </p:spPr>
      </p:pic>
      <p:pic>
        <p:nvPicPr>
          <p:cNvPr id="210950" name="Picture 4"/>
          <p:cNvPicPr>
            <a:picLocks noChangeAspect="1" noChangeArrowheads="1"/>
          </p:cNvPicPr>
          <p:nvPr/>
        </p:nvPicPr>
        <p:blipFill>
          <a:blip r:embed="rId5"/>
          <a:srcRect/>
          <a:stretch>
            <a:fillRect/>
          </a:stretch>
        </p:blipFill>
        <p:spPr bwMode="auto">
          <a:xfrm>
            <a:off x="6819900" y="2946400"/>
            <a:ext cx="3098800" cy="2641600"/>
          </a:xfrm>
          <a:prstGeom prst="rect">
            <a:avLst/>
          </a:prstGeom>
          <a:noFill/>
          <a:ln w="12700">
            <a:noFill/>
            <a:miter lim="800000"/>
            <a:headEnd/>
            <a:tailEnd/>
          </a:ln>
        </p:spPr>
      </p:pic>
      <p:pic>
        <p:nvPicPr>
          <p:cNvPr id="210951" name="Picture 5"/>
          <p:cNvPicPr>
            <a:picLocks noChangeAspect="1" noChangeArrowheads="1"/>
          </p:cNvPicPr>
          <p:nvPr/>
        </p:nvPicPr>
        <p:blipFill>
          <a:blip r:embed="rId6"/>
          <a:srcRect/>
          <a:stretch>
            <a:fillRect/>
          </a:stretch>
        </p:blipFill>
        <p:spPr bwMode="auto">
          <a:xfrm>
            <a:off x="10096500" y="736600"/>
            <a:ext cx="2641600" cy="8420100"/>
          </a:xfrm>
          <a:prstGeom prst="rect">
            <a:avLst/>
          </a:prstGeom>
          <a:noFill/>
          <a:ln w="12700">
            <a:noFill/>
            <a:miter lim="800000"/>
            <a:headEnd/>
            <a:tailEnd/>
          </a:ln>
        </p:spPr>
      </p:pic>
      <p:pic>
        <p:nvPicPr>
          <p:cNvPr id="210952" name="Picture 6"/>
          <p:cNvPicPr>
            <a:picLocks noChangeAspect="1" noChangeArrowheads="1"/>
          </p:cNvPicPr>
          <p:nvPr/>
        </p:nvPicPr>
        <p:blipFill>
          <a:blip r:embed="rId7"/>
          <a:srcRect/>
          <a:stretch>
            <a:fillRect/>
          </a:stretch>
        </p:blipFill>
        <p:spPr bwMode="auto">
          <a:xfrm>
            <a:off x="3543300" y="2946400"/>
            <a:ext cx="3098800" cy="2641600"/>
          </a:xfrm>
          <a:prstGeom prst="rect">
            <a:avLst/>
          </a:prstGeom>
          <a:noFill/>
          <a:ln w="12700">
            <a:noFill/>
            <a:miter lim="800000"/>
            <a:headEnd/>
            <a:tailEnd/>
          </a:ln>
        </p:spPr>
      </p:pic>
      <p:pic>
        <p:nvPicPr>
          <p:cNvPr id="210953" name="Picture 7"/>
          <p:cNvPicPr>
            <a:picLocks noChangeAspect="1" noChangeArrowheads="1"/>
          </p:cNvPicPr>
          <p:nvPr/>
        </p:nvPicPr>
        <p:blipFill>
          <a:blip r:embed="rId8"/>
          <a:srcRect/>
          <a:stretch>
            <a:fillRect/>
          </a:stretch>
        </p:blipFill>
        <p:spPr bwMode="auto">
          <a:xfrm>
            <a:off x="266700" y="5765800"/>
            <a:ext cx="3098800" cy="3390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Номер слайда 3"/>
          <p:cNvSpPr>
            <a:spLocks noGrp="1"/>
          </p:cNvSpPr>
          <p:nvPr>
            <p:ph type="sldNum" sz="quarter" idx="10"/>
          </p:nvPr>
        </p:nvSpPr>
        <p:spPr>
          <a:noFill/>
        </p:spPr>
        <p:txBody>
          <a:bodyPr/>
          <a:lstStyle/>
          <a:p>
            <a:pPr>
              <a:tabLst>
                <a:tab pos="1066800" algn="l"/>
              </a:tabLst>
            </a:pPr>
            <a:fld id="{72D777D0-D716-4982-9137-546431AA45F1}" type="slidenum">
              <a:rPr lang="en-US"/>
              <a:pPr>
                <a:tabLst>
                  <a:tab pos="1066800" algn="l"/>
                </a:tabLst>
              </a:pPr>
              <a:t>112</a:t>
            </a:fld>
            <a:endParaRPr lang="en-US"/>
          </a:p>
        </p:txBody>
      </p:sp>
      <p:pic>
        <p:nvPicPr>
          <p:cNvPr id="211971" name="Picture 1"/>
          <p:cNvPicPr>
            <a:picLocks noChangeAspect="1" noChangeArrowheads="1"/>
          </p:cNvPicPr>
          <p:nvPr/>
        </p:nvPicPr>
        <p:blipFill>
          <a:blip r:embed="rId3"/>
          <a:srcRect/>
          <a:stretch>
            <a:fillRect/>
          </a:stretch>
        </p:blipFill>
        <p:spPr bwMode="auto">
          <a:xfrm>
            <a:off x="266700" y="736600"/>
            <a:ext cx="12471400" cy="2032000"/>
          </a:xfrm>
          <a:prstGeom prst="rect">
            <a:avLst/>
          </a:prstGeom>
          <a:noFill/>
          <a:ln w="12700">
            <a:noFill/>
            <a:miter lim="800000"/>
            <a:headEnd/>
            <a:tailEnd/>
          </a:ln>
        </p:spPr>
      </p:pic>
      <p:sp>
        <p:nvSpPr>
          <p:cNvPr id="211972"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2D421FA-436E-444B-A8AD-A3E9BECAB35F}" type="slidenum">
              <a:rPr lang="en-US" sz="2400" b="1">
                <a:solidFill>
                  <a:srgbClr val="BC3272"/>
                </a:solidFill>
                <a:latin typeface="Helvetica Neue" charset="0"/>
                <a:sym typeface="Helvetica Neue" charset="0"/>
              </a:rPr>
              <a:pPr algn="r">
                <a:tabLst>
                  <a:tab pos="1066800" algn="l"/>
                </a:tabLst>
              </a:pPr>
              <a:t>112</a:t>
            </a:fld>
            <a:endParaRPr lang="en-US" sz="2400" b="1">
              <a:solidFill>
                <a:srgbClr val="BC3272"/>
              </a:solidFill>
              <a:latin typeface="Helvetica Neue" charset="0"/>
              <a:sym typeface="Helvetica Neue" charset="0"/>
            </a:endParaRPr>
          </a:p>
        </p:txBody>
      </p:sp>
      <p:sp>
        <p:nvSpPr>
          <p:cNvPr id="211973" name="Rectangle 3"/>
          <p:cNvSpPr>
            <a:spLocks noGrp="1" noChangeArrowheads="1"/>
          </p:cNvSpPr>
          <p:nvPr>
            <p:ph type="title"/>
          </p:nvPr>
        </p:nvSpPr>
        <p:spPr>
          <a:xfrm>
            <a:off x="573088" y="3233738"/>
            <a:ext cx="12001500" cy="5511800"/>
          </a:xfrm>
        </p:spPr>
        <p:txBody>
          <a:bodyPr/>
          <a:lstStyle/>
          <a:p>
            <a:pPr eaLnBrk="1" hangingPunct="1"/>
            <a:r>
              <a:rPr lang="ru-RU" sz="2800" b="1" smtClean="0">
                <a:latin typeface="Helvetica Neue" charset="0"/>
                <a:sym typeface="Helvetica Neue" charset="0"/>
              </a:rPr>
              <a:t>Мероприятие </a:t>
            </a:r>
            <a:r>
              <a:rPr lang="en-US" sz="2800" b="1" smtClean="0">
                <a:latin typeface="Helvetica Neue" charset="0"/>
                <a:sym typeface="Helvetica Neue" charset="0"/>
              </a:rPr>
              <a:t>«125 years of Happiness» (</a:t>
            </a:r>
            <a:r>
              <a:rPr lang="ru-RU" sz="2800" b="1" smtClean="0">
                <a:latin typeface="Helvetica Neue" charset="0"/>
                <a:sym typeface="Helvetica Neue" charset="0"/>
              </a:rPr>
              <a:t>май</a:t>
            </a:r>
            <a:r>
              <a:rPr lang="en-US" sz="2800" b="1" smtClean="0">
                <a:latin typeface="Helvetica Neue" charset="0"/>
                <a:sym typeface="Helvetica Neue" charset="0"/>
              </a:rPr>
              <a:t> - St Pete; </a:t>
            </a:r>
            <a:r>
              <a:rPr lang="ru-RU" sz="2800" b="1" smtClean="0">
                <a:latin typeface="Helvetica Neue" charset="0"/>
                <a:sym typeface="Helvetica Neue" charset="0"/>
              </a:rPr>
              <a:t>июнь</a:t>
            </a:r>
            <a:r>
              <a:rPr lang="en-US" sz="2800" b="1" smtClean="0">
                <a:latin typeface="Helvetica Neue" charset="0"/>
                <a:sym typeface="Helvetica Neue" charset="0"/>
              </a:rPr>
              <a:t> – </a:t>
            </a:r>
            <a:r>
              <a:rPr lang="ru-RU" sz="2800" b="1" smtClean="0">
                <a:latin typeface="Helvetica Neue" charset="0"/>
                <a:sym typeface="Helvetica Neue" charset="0"/>
              </a:rPr>
              <a:t>Москва) 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700" smtClean="0"/>
              <a:t>Более</a:t>
            </a:r>
            <a:r>
              <a:rPr lang="en-US" sz="2700" smtClean="0"/>
              <a:t> </a:t>
            </a:r>
            <a:r>
              <a:rPr lang="en-US" sz="2700" b="1" smtClean="0">
                <a:latin typeface="Helvetica Neue" charset="0"/>
                <a:sym typeface="Helvetica Neue" charset="0"/>
              </a:rPr>
              <a:t>20,000</a:t>
            </a:r>
            <a:r>
              <a:rPr lang="en-US" sz="2700" smtClean="0"/>
              <a:t> </a:t>
            </a:r>
            <a:r>
              <a:rPr lang="ru-RU" sz="2700" smtClean="0"/>
              <a:t>человек посетило выставки в СПб и Москве</a:t>
            </a:r>
            <a:r>
              <a:rPr lang="en-US" sz="2700" smtClean="0"/>
              <a:t>.</a:t>
            </a:r>
            <a:br>
              <a:rPr lang="en-US" sz="2700" smtClean="0"/>
            </a:br>
            <a:r>
              <a:rPr lang="en-US" sz="2700" smtClean="0"/>
              <a:t/>
            </a:r>
            <a:br>
              <a:rPr lang="en-US" sz="2700" smtClean="0"/>
            </a:br>
            <a:r>
              <a:rPr lang="en-US" sz="2700" b="1" smtClean="0">
                <a:latin typeface="Helvetica Neue" charset="0"/>
                <a:sym typeface="Helvetica Neue" charset="0"/>
              </a:rPr>
              <a:t>12</a:t>
            </a:r>
            <a:r>
              <a:rPr lang="en-US" sz="2700" smtClean="0"/>
              <a:t> </a:t>
            </a:r>
            <a:r>
              <a:rPr lang="ru-RU" sz="2700" smtClean="0"/>
              <a:t>уникальных выставочных стендов и более 100 редких выставочных экземпляров были представлены во время проведения выставки</a:t>
            </a:r>
            <a:r>
              <a:rPr lang="en-US" sz="2700" smtClean="0"/>
              <a:t>.</a:t>
            </a:r>
            <a:br>
              <a:rPr lang="en-US" sz="2700" smtClean="0"/>
            </a:br>
            <a:r>
              <a:rPr lang="en-US" sz="2700" smtClean="0"/>
              <a:t/>
            </a:r>
            <a:br>
              <a:rPr lang="en-US" sz="2700" smtClean="0"/>
            </a:br>
            <a:r>
              <a:rPr lang="en-US" sz="2700" b="1" smtClean="0">
                <a:latin typeface="Helvetica Neue" charset="0"/>
                <a:sym typeface="Helvetica Neue" charset="0"/>
              </a:rPr>
              <a:t>35</a:t>
            </a:r>
            <a:r>
              <a:rPr lang="en-US" sz="2700" smtClean="0"/>
              <a:t> </a:t>
            </a:r>
            <a:r>
              <a:rPr lang="ru-RU" sz="2700" smtClean="0"/>
              <a:t>звезд российского шоу - бизнеса посетили официальное открытие выставки, которое проходило в кафе </a:t>
            </a:r>
            <a:r>
              <a:rPr lang="en-US" sz="2700" smtClean="0"/>
              <a:t>Bosco</a:t>
            </a:r>
            <a:r>
              <a:rPr lang="ru-RU" sz="2700" smtClean="0"/>
              <a:t> </a:t>
            </a:r>
            <a:br>
              <a:rPr lang="ru-RU" sz="2700" smtClean="0"/>
            </a:br>
            <a:r>
              <a:rPr lang="en-US" sz="2700" smtClean="0"/>
              <a:t/>
            </a:r>
            <a:br>
              <a:rPr lang="en-US" sz="2700" smtClean="0"/>
            </a:br>
            <a:r>
              <a:rPr lang="ru-RU" sz="2700" smtClean="0"/>
              <a:t>Более 100 публикаций</a:t>
            </a:r>
            <a:r>
              <a:rPr lang="en-US" sz="2700" smtClean="0"/>
              <a:t>, TV </a:t>
            </a:r>
            <a:r>
              <a:rPr lang="ru-RU" sz="2700" smtClean="0"/>
              <a:t>роликов</a:t>
            </a:r>
            <a:r>
              <a:rPr lang="en-US" sz="2700" smtClean="0"/>
              <a:t> </a:t>
            </a:r>
            <a:r>
              <a:rPr lang="ru-RU" sz="2700" smtClean="0"/>
              <a:t>и блогов осветили данное событие</a:t>
            </a:r>
            <a:r>
              <a:rPr lang="en-US" sz="2700" smtClean="0"/>
              <a:t>.</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Номер слайда 3"/>
          <p:cNvSpPr>
            <a:spLocks noGrp="1"/>
          </p:cNvSpPr>
          <p:nvPr>
            <p:ph type="sldNum" sz="quarter" idx="10"/>
          </p:nvPr>
        </p:nvSpPr>
        <p:spPr>
          <a:noFill/>
        </p:spPr>
        <p:txBody>
          <a:bodyPr/>
          <a:lstStyle/>
          <a:p>
            <a:pPr>
              <a:tabLst>
                <a:tab pos="1066800" algn="l"/>
              </a:tabLst>
            </a:pPr>
            <a:fld id="{DF1C0B9A-961F-4FF4-B41C-6603312F479B}" type="slidenum">
              <a:rPr lang="en-US"/>
              <a:pPr>
                <a:tabLst>
                  <a:tab pos="1066800" algn="l"/>
                </a:tabLst>
              </a:pPr>
              <a:t>113</a:t>
            </a:fld>
            <a:endParaRPr lang="en-US"/>
          </a:p>
        </p:txBody>
      </p:sp>
      <p:sp>
        <p:nvSpPr>
          <p:cNvPr id="21299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3110008-3EB0-4EA4-B482-9088627C239E}" type="slidenum">
              <a:rPr lang="en-US" sz="2400" b="1">
                <a:solidFill>
                  <a:srgbClr val="BC3272"/>
                </a:solidFill>
                <a:latin typeface="Helvetica Neue" charset="0"/>
                <a:sym typeface="Helvetica Neue" charset="0"/>
              </a:rPr>
              <a:pPr algn="r">
                <a:tabLst>
                  <a:tab pos="1066800" algn="l"/>
                </a:tabLst>
              </a:pPr>
              <a:t>113</a:t>
            </a:fld>
            <a:endParaRPr lang="en-US" sz="2400" b="1">
              <a:solidFill>
                <a:srgbClr val="BC3272"/>
              </a:solidFill>
              <a:latin typeface="Helvetica Neue" charset="0"/>
              <a:sym typeface="Helvetica Neue" charset="0"/>
            </a:endParaRPr>
          </a:p>
        </p:txBody>
      </p:sp>
      <p:sp>
        <p:nvSpPr>
          <p:cNvPr id="212996"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en-US" sz="4600" b="1" smtClean="0">
                <a:solidFill>
                  <a:schemeClr val="bg1"/>
                </a:solidFill>
              </a:rPr>
              <a:t>Coca-Cola</a:t>
            </a:r>
            <a:r>
              <a:rPr lang="ru-RU" sz="4600" b="1" smtClean="0">
                <a:solidFill>
                  <a:schemeClr val="bg1"/>
                </a:solidFill>
              </a:rPr>
              <a:t> Кожаный Мяч» </a:t>
            </a:r>
            <a:br>
              <a:rPr lang="ru-RU" sz="4600" b="1" smtClean="0">
                <a:solidFill>
                  <a:schemeClr val="bg1"/>
                </a:solidFill>
              </a:rPr>
            </a:br>
            <a:r>
              <a:rPr lang="ru-RU" sz="4600" b="1" smtClean="0">
                <a:solidFill>
                  <a:schemeClr val="bg1"/>
                </a:solidFill>
              </a:rPr>
              <a:t>2009-201</a:t>
            </a:r>
            <a:r>
              <a:rPr lang="en-US" sz="4600" b="1" smtClean="0">
                <a:solidFill>
                  <a:schemeClr val="bg1"/>
                </a:solidFill>
              </a:rPr>
              <a:t>3</a:t>
            </a:r>
            <a:r>
              <a:rPr lang="ru-RU" sz="4600" b="1" smtClean="0">
                <a:solidFill>
                  <a:schemeClr val="bg1"/>
                </a:solidFill>
              </a:rPr>
              <a:t> гг.</a:t>
            </a:r>
            <a:endParaRPr lang="en-US" sz="4600" b="1" smtClean="0">
              <a:solidFill>
                <a:schemeClr val="bg1"/>
              </a:solidFill>
            </a:endParaRPr>
          </a:p>
        </p:txBody>
      </p:sp>
      <p:pic>
        <p:nvPicPr>
          <p:cNvPr id="212997" name="Picture 2" descr="\\10.100.0.4\perebros\Аверьянов\ФОТО\Кожаный мяч 2012 Дзержинск\оригиналы\IMGL1777.jpg"/>
          <p:cNvPicPr>
            <a:picLocks noChangeAspect="1" noChangeArrowheads="1"/>
          </p:cNvPicPr>
          <p:nvPr/>
        </p:nvPicPr>
        <p:blipFill>
          <a:blip r:embed="rId2">
            <a:lum contrast="20000"/>
          </a:blip>
          <a:srcRect/>
          <a:stretch>
            <a:fillRect/>
          </a:stretch>
        </p:blipFill>
        <p:spPr bwMode="auto">
          <a:xfrm>
            <a:off x="573088" y="733425"/>
            <a:ext cx="11930062" cy="566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Номер слайда 3"/>
          <p:cNvSpPr>
            <a:spLocks noGrp="1"/>
          </p:cNvSpPr>
          <p:nvPr>
            <p:ph type="sldNum" sz="quarter" idx="10"/>
          </p:nvPr>
        </p:nvSpPr>
        <p:spPr>
          <a:noFill/>
        </p:spPr>
        <p:txBody>
          <a:bodyPr/>
          <a:lstStyle/>
          <a:p>
            <a:pPr>
              <a:tabLst>
                <a:tab pos="1066800" algn="l"/>
              </a:tabLst>
            </a:pPr>
            <a:fld id="{288F3A96-C756-4A4B-8FE3-BF5F2578DE80}" type="slidenum">
              <a:rPr lang="en-US"/>
              <a:pPr>
                <a:tabLst>
                  <a:tab pos="1066800" algn="l"/>
                </a:tabLst>
              </a:pPr>
              <a:t>114</a:t>
            </a:fld>
            <a:endParaRPr lang="en-US"/>
          </a:p>
        </p:txBody>
      </p:sp>
      <p:sp>
        <p:nvSpPr>
          <p:cNvPr id="214019" name="Rectangle 4"/>
          <p:cNvSpPr>
            <a:spLocks noGrp="1" noChangeArrowheads="1"/>
          </p:cNvSpPr>
          <p:nvPr>
            <p:ph type="body" idx="1"/>
          </p:nvPr>
        </p:nvSpPr>
        <p:spPr>
          <a:xfrm>
            <a:off x="8645525" y="1079500"/>
            <a:ext cx="4071938" cy="7734300"/>
          </a:xfrm>
        </p:spPr>
        <p:txBody>
          <a:bodyPr/>
          <a:lstStyle/>
          <a:p>
            <a:pPr marL="0" indent="0" eaLnBrk="1" hangingPunct="1">
              <a:buFontTx/>
              <a:buNone/>
            </a:pPr>
            <a:r>
              <a:rPr lang="ru-RU" sz="2400" b="1" i="0" smtClean="0">
                <a:solidFill>
                  <a:schemeClr val="bg1"/>
                </a:solidFill>
              </a:rPr>
              <a:t>«</a:t>
            </a:r>
            <a:r>
              <a:rPr lang="en-US" sz="2400" b="1" i="0" smtClean="0">
                <a:solidFill>
                  <a:schemeClr val="bg1"/>
                </a:solidFill>
              </a:rPr>
              <a:t>Coca-Cola</a:t>
            </a:r>
            <a:r>
              <a:rPr lang="ru-RU" sz="2400" b="1" i="0" smtClean="0">
                <a:solidFill>
                  <a:schemeClr val="bg1"/>
                </a:solidFill>
              </a:rPr>
              <a:t> Кожаный Мяч» </a:t>
            </a:r>
            <a:br>
              <a:rPr lang="ru-RU" sz="2400" b="1" i="0" smtClean="0">
                <a:solidFill>
                  <a:schemeClr val="bg1"/>
                </a:solidFill>
              </a:rPr>
            </a:br>
            <a:r>
              <a:rPr lang="ru-RU" sz="2400" b="1" i="0" smtClean="0">
                <a:solidFill>
                  <a:schemeClr val="bg1"/>
                </a:solidFill>
              </a:rPr>
              <a:t>2009-2013 гг.</a:t>
            </a:r>
          </a:p>
          <a:p>
            <a:pPr marL="0" indent="0" eaLnBrk="1" hangingPunct="1">
              <a:buFontTx/>
              <a:buNone/>
            </a:pPr>
            <a:r>
              <a:rPr lang="ru-RU" sz="2400" i="0" smtClean="0">
                <a:solidFill>
                  <a:schemeClr val="bg1"/>
                </a:solidFill>
                <a:cs typeface="Tahoma" pitchFamily="34" charset="0"/>
              </a:rPr>
              <a:t>Организация совместно с РФС Всероссийских </a:t>
            </a:r>
            <a:r>
              <a:rPr lang="ru-RU" sz="2400" i="0" smtClean="0">
                <a:solidFill>
                  <a:schemeClr val="bg1"/>
                </a:solidFill>
              </a:rPr>
              <a:t>юношеских турниров по футболу </a:t>
            </a:r>
            <a:r>
              <a:rPr lang="ru-RU" sz="2400" i="0" smtClean="0">
                <a:solidFill>
                  <a:schemeClr val="bg1"/>
                </a:solidFill>
                <a:cs typeface="Tahoma" pitchFamily="34" charset="0"/>
              </a:rPr>
              <a:t>Кожаный мяч </a:t>
            </a:r>
            <a:br>
              <a:rPr lang="ru-RU" sz="2400" i="0" smtClean="0">
                <a:solidFill>
                  <a:schemeClr val="bg1"/>
                </a:solidFill>
                <a:cs typeface="Tahoma" pitchFamily="34" charset="0"/>
              </a:rPr>
            </a:br>
            <a:r>
              <a:rPr lang="ru-RU" sz="2400" i="0" smtClean="0">
                <a:solidFill>
                  <a:schemeClr val="bg1"/>
                </a:solidFill>
                <a:cs typeface="Tahoma" pitchFamily="34" charset="0"/>
              </a:rPr>
              <a:t>в 2009-2013 годах.</a:t>
            </a:r>
            <a:br>
              <a:rPr lang="ru-RU" sz="2400" i="0" smtClean="0">
                <a:solidFill>
                  <a:schemeClr val="bg1"/>
                </a:solidFill>
                <a:cs typeface="Tahoma" pitchFamily="34" charset="0"/>
              </a:rPr>
            </a:br>
            <a:r>
              <a:rPr lang="ru-RU" sz="2400" i="0" smtClean="0">
                <a:solidFill>
                  <a:schemeClr val="bg1"/>
                </a:solidFill>
                <a:cs typeface="Tahoma" pitchFamily="34" charset="0"/>
              </a:rPr>
              <a:t> </a:t>
            </a:r>
            <a:br>
              <a:rPr lang="ru-RU" sz="2400" i="0" smtClean="0">
                <a:solidFill>
                  <a:schemeClr val="bg1"/>
                </a:solidFill>
                <a:cs typeface="Tahoma" pitchFamily="34" charset="0"/>
              </a:rPr>
            </a:br>
            <a:r>
              <a:rPr lang="en-US" sz="2400" i="0" smtClean="0">
                <a:solidFill>
                  <a:schemeClr val="bg1"/>
                </a:solidFill>
                <a:cs typeface="Tahoma" pitchFamily="34" charset="0"/>
              </a:rPr>
              <a:t>PR </a:t>
            </a:r>
            <a:r>
              <a:rPr lang="ru-RU" sz="2400" i="0" smtClean="0">
                <a:solidFill>
                  <a:schemeClr val="bg1"/>
                </a:solidFill>
                <a:cs typeface="Tahoma" pitchFamily="34" charset="0"/>
              </a:rPr>
              <a:t>поддержка турнира.</a:t>
            </a:r>
            <a:br>
              <a:rPr lang="ru-RU" sz="2400" i="0" smtClean="0">
                <a:solidFill>
                  <a:schemeClr val="bg1"/>
                </a:solidFill>
                <a:cs typeface="Tahoma" pitchFamily="34" charset="0"/>
              </a:rPr>
            </a:br>
            <a:r>
              <a:rPr lang="ru-RU" sz="2400" i="0" smtClean="0">
                <a:solidFill>
                  <a:schemeClr val="bg1"/>
                </a:solidFill>
              </a:rPr>
              <a:t>Городские праздники футбола в 23 городах. России. Более 1 млн участников и зрителей.</a:t>
            </a:r>
            <a:endParaRPr lang="en-US" sz="2400" i="0" smtClean="0">
              <a:solidFill>
                <a:schemeClr val="bg1"/>
              </a:solidFill>
            </a:endParaRPr>
          </a:p>
        </p:txBody>
      </p:sp>
      <p:pic>
        <p:nvPicPr>
          <p:cNvPr id="214020" name="Picture 5" descr="\\10.100.0.4\perebros\Аверьянов\ФОТО\Кожаный мяч 2012 Дзержинск\оригиналы\For_report\IMGL1624.jpg"/>
          <p:cNvPicPr>
            <a:picLocks noChangeAspect="1" noChangeArrowheads="1"/>
          </p:cNvPicPr>
          <p:nvPr/>
        </p:nvPicPr>
        <p:blipFill>
          <a:blip r:embed="rId2"/>
          <a:srcRect/>
          <a:stretch>
            <a:fillRect/>
          </a:stretch>
        </p:blipFill>
        <p:spPr bwMode="auto">
          <a:xfrm>
            <a:off x="4430713" y="6475413"/>
            <a:ext cx="4071937" cy="2711450"/>
          </a:xfrm>
          <a:prstGeom prst="rect">
            <a:avLst/>
          </a:prstGeom>
          <a:noFill/>
          <a:ln w="9525">
            <a:noFill/>
            <a:miter lim="800000"/>
            <a:headEnd/>
            <a:tailEnd/>
          </a:ln>
        </p:spPr>
      </p:pic>
      <p:pic>
        <p:nvPicPr>
          <p:cNvPr id="214021" name="Picture 7" descr="\\10.100.0.4\perebros\Аверьянов\ФОТО\Кожаный мяч 2012 Дзержинск\оригиналы\IMGL1430.jpg"/>
          <p:cNvPicPr>
            <a:picLocks noChangeAspect="1" noChangeArrowheads="1"/>
          </p:cNvPicPr>
          <p:nvPr/>
        </p:nvPicPr>
        <p:blipFill>
          <a:blip r:embed="rId3"/>
          <a:srcRect/>
          <a:stretch>
            <a:fillRect/>
          </a:stretch>
        </p:blipFill>
        <p:spPr bwMode="auto">
          <a:xfrm>
            <a:off x="287338" y="6521450"/>
            <a:ext cx="4000500" cy="2667000"/>
          </a:xfrm>
          <a:prstGeom prst="rect">
            <a:avLst/>
          </a:prstGeom>
          <a:noFill/>
          <a:ln w="9525">
            <a:noFill/>
            <a:miter lim="800000"/>
            <a:headEnd/>
            <a:tailEnd/>
          </a:ln>
        </p:spPr>
      </p:pic>
      <p:pic>
        <p:nvPicPr>
          <p:cNvPr id="214022" name="Picture 8" descr="\\10.100.0.4\perebros\Аверьянов\ФОТО\Кожаный мяч 2012 Дзержинск\оригиналы\IMGL1790.jpg"/>
          <p:cNvPicPr>
            <a:picLocks noChangeAspect="1" noChangeArrowheads="1"/>
          </p:cNvPicPr>
          <p:nvPr/>
        </p:nvPicPr>
        <p:blipFill>
          <a:blip r:embed="rId4"/>
          <a:srcRect/>
          <a:stretch>
            <a:fillRect/>
          </a:stretch>
        </p:blipFill>
        <p:spPr bwMode="auto">
          <a:xfrm>
            <a:off x="287338" y="876300"/>
            <a:ext cx="8216900" cy="54784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Номер слайда 3"/>
          <p:cNvSpPr>
            <a:spLocks noGrp="1"/>
          </p:cNvSpPr>
          <p:nvPr>
            <p:ph type="sldNum" sz="quarter" idx="12"/>
          </p:nvPr>
        </p:nvSpPr>
        <p:spPr bwMode="auto">
          <a:noFill/>
          <a:ln>
            <a:miter lim="800000"/>
            <a:headEnd/>
            <a:tailEnd/>
          </a:ln>
        </p:spPr>
        <p:txBody>
          <a:bodyPr/>
          <a:lstStyle/>
          <a:p>
            <a:fld id="{6D41DD5D-4006-416E-BF67-1AE75F1DA661}" type="slidenum">
              <a:rPr lang="en-US"/>
              <a:pPr/>
              <a:t>115</a:t>
            </a:fld>
            <a:endParaRPr lang="en-US"/>
          </a:p>
        </p:txBody>
      </p:sp>
      <p:pic>
        <p:nvPicPr>
          <p:cNvPr id="215043" name="Picture 11" descr="\\10.100.0.4\perebros\Аверьянов\ФОТО\Кожаный мяч 2012 Дзержинск\оригиналы\IMGL1687.jpg"/>
          <p:cNvPicPr>
            <a:picLocks noChangeAspect="1" noChangeArrowheads="1"/>
          </p:cNvPicPr>
          <p:nvPr/>
        </p:nvPicPr>
        <p:blipFill>
          <a:blip r:embed="rId2"/>
          <a:srcRect/>
          <a:stretch>
            <a:fillRect/>
          </a:stretch>
        </p:blipFill>
        <p:spPr bwMode="auto">
          <a:xfrm>
            <a:off x="215900" y="3019425"/>
            <a:ext cx="4500563" cy="3000375"/>
          </a:xfrm>
          <a:prstGeom prst="rect">
            <a:avLst/>
          </a:prstGeom>
          <a:noFill/>
          <a:ln w="9525">
            <a:noFill/>
            <a:miter lim="800000"/>
            <a:headEnd/>
            <a:tailEnd/>
          </a:ln>
        </p:spPr>
      </p:pic>
      <p:pic>
        <p:nvPicPr>
          <p:cNvPr id="215044" name="Picture 12" descr="\\10.100.0.4\perebros\Аверьянов\ФОТО\Кожаный мяч 2012 Дзержинск\оригиналы\IMGL1980.jpg"/>
          <p:cNvPicPr>
            <a:picLocks noChangeAspect="1" noChangeArrowheads="1"/>
          </p:cNvPicPr>
          <p:nvPr/>
        </p:nvPicPr>
        <p:blipFill>
          <a:blip r:embed="rId3"/>
          <a:srcRect/>
          <a:stretch>
            <a:fillRect/>
          </a:stretch>
        </p:blipFill>
        <p:spPr bwMode="auto">
          <a:xfrm>
            <a:off x="215900" y="6091238"/>
            <a:ext cx="4714875" cy="3143250"/>
          </a:xfrm>
          <a:prstGeom prst="rect">
            <a:avLst/>
          </a:prstGeom>
          <a:noFill/>
          <a:ln w="9525">
            <a:noFill/>
            <a:miter lim="800000"/>
            <a:headEnd/>
            <a:tailEnd/>
          </a:ln>
        </p:spPr>
      </p:pic>
      <p:pic>
        <p:nvPicPr>
          <p:cNvPr id="215045" name="Picture 13" descr="\\10.100.0.4\perebros\Аверьянов\ФОТО\Кожаный мяч 2012 Дзержинск\оригиналы\IMGL2192.jpg"/>
          <p:cNvPicPr>
            <a:picLocks noChangeAspect="1" noChangeArrowheads="1"/>
          </p:cNvPicPr>
          <p:nvPr/>
        </p:nvPicPr>
        <p:blipFill>
          <a:blip r:embed="rId4"/>
          <a:srcRect/>
          <a:stretch>
            <a:fillRect/>
          </a:stretch>
        </p:blipFill>
        <p:spPr bwMode="auto">
          <a:xfrm>
            <a:off x="215900" y="733425"/>
            <a:ext cx="5072063" cy="2205038"/>
          </a:xfrm>
          <a:prstGeom prst="rect">
            <a:avLst/>
          </a:prstGeom>
          <a:noFill/>
          <a:ln w="9525">
            <a:noFill/>
            <a:miter lim="800000"/>
            <a:headEnd/>
            <a:tailEnd/>
          </a:ln>
        </p:spPr>
      </p:pic>
      <p:pic>
        <p:nvPicPr>
          <p:cNvPr id="215046" name="Picture 14" descr="\\10.100.0.4\perebros\Аверьянов\ФОТО\Кожаный мяч 2012 Дзержинск\оригиналы\IMGL2212.jpg"/>
          <p:cNvPicPr>
            <a:picLocks noChangeAspect="1" noChangeArrowheads="1"/>
          </p:cNvPicPr>
          <p:nvPr/>
        </p:nvPicPr>
        <p:blipFill>
          <a:blip r:embed="rId5"/>
          <a:srcRect/>
          <a:stretch>
            <a:fillRect/>
          </a:stretch>
        </p:blipFill>
        <p:spPr bwMode="auto">
          <a:xfrm>
            <a:off x="4787900" y="3019425"/>
            <a:ext cx="2000250" cy="3000375"/>
          </a:xfrm>
          <a:prstGeom prst="rect">
            <a:avLst/>
          </a:prstGeom>
          <a:noFill/>
          <a:ln w="9525">
            <a:noFill/>
            <a:miter lim="800000"/>
            <a:headEnd/>
            <a:tailEnd/>
          </a:ln>
        </p:spPr>
      </p:pic>
      <p:pic>
        <p:nvPicPr>
          <p:cNvPr id="215047" name="Picture 17" descr="\\10.100.0.4\perebros\Аверьянов\ФОТО\Кожаный мяч 2012 Дзержинск\оригиналы\IMGL1836.jpg"/>
          <p:cNvPicPr>
            <a:picLocks noChangeAspect="1" noChangeArrowheads="1"/>
          </p:cNvPicPr>
          <p:nvPr/>
        </p:nvPicPr>
        <p:blipFill>
          <a:blip r:embed="rId6"/>
          <a:srcRect/>
          <a:stretch>
            <a:fillRect/>
          </a:stretch>
        </p:blipFill>
        <p:spPr bwMode="auto">
          <a:xfrm>
            <a:off x="9859963" y="733425"/>
            <a:ext cx="2786062" cy="8501063"/>
          </a:xfrm>
          <a:prstGeom prst="rect">
            <a:avLst/>
          </a:prstGeom>
          <a:noFill/>
          <a:ln w="9525">
            <a:noFill/>
            <a:miter lim="800000"/>
            <a:headEnd/>
            <a:tailEnd/>
          </a:ln>
        </p:spPr>
      </p:pic>
      <p:pic>
        <p:nvPicPr>
          <p:cNvPr id="215048" name="Picture 18" descr="\\10.100.0.4\perebros\Аверьянов\ФОТО\Кожаный мяч 2012 Дзержинск\оригиналы\IMGL1918.jpg"/>
          <p:cNvPicPr>
            <a:picLocks noChangeAspect="1" noChangeArrowheads="1"/>
          </p:cNvPicPr>
          <p:nvPr/>
        </p:nvPicPr>
        <p:blipFill>
          <a:blip r:embed="rId7"/>
          <a:srcRect/>
          <a:stretch>
            <a:fillRect/>
          </a:stretch>
        </p:blipFill>
        <p:spPr bwMode="auto">
          <a:xfrm>
            <a:off x="5359400" y="733425"/>
            <a:ext cx="4429125" cy="2214563"/>
          </a:xfrm>
          <a:prstGeom prst="rect">
            <a:avLst/>
          </a:prstGeom>
          <a:noFill/>
          <a:ln w="9525">
            <a:noFill/>
            <a:miter lim="800000"/>
            <a:headEnd/>
            <a:tailEnd/>
          </a:ln>
        </p:spPr>
      </p:pic>
      <p:pic>
        <p:nvPicPr>
          <p:cNvPr id="215049" name="Picture 19" descr="\\10.100.0.4\perebros\Аверьянов\ФОТО\Кожаный мяч 2012 Дзержинск\оригиналы\IMGL2161.jpg"/>
          <p:cNvPicPr>
            <a:picLocks noChangeAspect="1" noChangeArrowheads="1"/>
          </p:cNvPicPr>
          <p:nvPr/>
        </p:nvPicPr>
        <p:blipFill>
          <a:blip r:embed="rId8"/>
          <a:srcRect/>
          <a:stretch>
            <a:fillRect/>
          </a:stretch>
        </p:blipFill>
        <p:spPr bwMode="auto">
          <a:xfrm>
            <a:off x="6859588" y="3019425"/>
            <a:ext cx="2928937" cy="3008313"/>
          </a:xfrm>
          <a:prstGeom prst="rect">
            <a:avLst/>
          </a:prstGeom>
          <a:noFill/>
          <a:ln w="9525">
            <a:noFill/>
            <a:miter lim="800000"/>
            <a:headEnd/>
            <a:tailEnd/>
          </a:ln>
        </p:spPr>
      </p:pic>
      <p:pic>
        <p:nvPicPr>
          <p:cNvPr id="215050" name="Picture 20" descr="\\10.100.0.4\perebros\Аверьянов\ФОТО\Кожаный мяч 2012 Дзержинск\оригиналы\IMGL2304.jpg"/>
          <p:cNvPicPr>
            <a:picLocks noChangeAspect="1" noChangeArrowheads="1"/>
          </p:cNvPicPr>
          <p:nvPr/>
        </p:nvPicPr>
        <p:blipFill>
          <a:blip r:embed="rId9"/>
          <a:srcRect/>
          <a:stretch>
            <a:fillRect/>
          </a:stretch>
        </p:blipFill>
        <p:spPr bwMode="auto">
          <a:xfrm>
            <a:off x="5002213" y="6091238"/>
            <a:ext cx="4786312" cy="3121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Номер слайда 3"/>
          <p:cNvSpPr>
            <a:spLocks noGrp="1"/>
          </p:cNvSpPr>
          <p:nvPr>
            <p:ph type="sldNum" sz="quarter" idx="10"/>
          </p:nvPr>
        </p:nvSpPr>
        <p:spPr>
          <a:noFill/>
        </p:spPr>
        <p:txBody>
          <a:bodyPr/>
          <a:lstStyle/>
          <a:p>
            <a:pPr>
              <a:tabLst>
                <a:tab pos="1066800" algn="l"/>
              </a:tabLst>
            </a:pPr>
            <a:fld id="{3FB828C9-E399-4842-A3C3-B8DB8E03B284}" type="slidenum">
              <a:rPr lang="en-US"/>
              <a:pPr>
                <a:tabLst>
                  <a:tab pos="1066800" algn="l"/>
                </a:tabLst>
              </a:pPr>
              <a:t>116</a:t>
            </a:fld>
            <a:endParaRPr lang="en-US"/>
          </a:p>
        </p:txBody>
      </p:sp>
      <p:sp>
        <p:nvSpPr>
          <p:cNvPr id="21606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926DE394-4E18-412F-9B24-9F89F2EDD0F2}" type="slidenum">
              <a:rPr lang="en-US" sz="2400" b="1">
                <a:solidFill>
                  <a:srgbClr val="BC3272"/>
                </a:solidFill>
                <a:latin typeface="Helvetica Neue" charset="0"/>
                <a:sym typeface="Helvetica Neue" charset="0"/>
              </a:rPr>
              <a:pPr algn="r">
                <a:tabLst>
                  <a:tab pos="1066800" algn="l"/>
                </a:tabLst>
              </a:pPr>
              <a:t>116</a:t>
            </a:fld>
            <a:endParaRPr lang="en-US" sz="2400" b="1">
              <a:solidFill>
                <a:srgbClr val="BC3272"/>
              </a:solidFill>
              <a:latin typeface="Helvetica Neue" charset="0"/>
              <a:sym typeface="Helvetica Neue" charset="0"/>
            </a:endParaRPr>
          </a:p>
        </p:txBody>
      </p:sp>
      <p:sp>
        <p:nvSpPr>
          <p:cNvPr id="216068" name="Rectangle 3"/>
          <p:cNvSpPr>
            <a:spLocks noGrp="1" noChangeArrowheads="1"/>
          </p:cNvSpPr>
          <p:nvPr>
            <p:ph type="title"/>
          </p:nvPr>
        </p:nvSpPr>
        <p:spPr>
          <a:xfrm>
            <a:off x="428625" y="3151188"/>
            <a:ext cx="12431713" cy="5511800"/>
          </a:xfrm>
        </p:spPr>
        <p:txBody>
          <a:bodyPr/>
          <a:lstStyle/>
          <a:p>
            <a:r>
              <a:rPr lang="ru-RU" sz="2800" b="1" smtClean="0">
                <a:solidFill>
                  <a:schemeClr val="bg1"/>
                </a:solidFill>
              </a:rPr>
              <a:t>«</a:t>
            </a:r>
            <a:r>
              <a:rPr lang="en-US" sz="2800" b="1" smtClean="0">
                <a:solidFill>
                  <a:schemeClr val="bg1"/>
                </a:solidFill>
              </a:rPr>
              <a:t>Coca-Cola</a:t>
            </a:r>
            <a:r>
              <a:rPr lang="ru-RU" sz="2800" b="1" smtClean="0">
                <a:solidFill>
                  <a:schemeClr val="bg1"/>
                </a:solidFill>
              </a:rPr>
              <a:t> Кожаный Мяч» 2009-2013 гг.</a:t>
            </a:r>
            <a:r>
              <a:rPr lang="ru-RU" sz="2800" b="1" smtClean="0"/>
              <a:t> </a:t>
            </a:r>
            <a:r>
              <a:rPr lang="ru-RU" sz="2800" b="1" smtClean="0">
                <a:latin typeface="Helvetica Neue" charset="0"/>
                <a:sym typeface="Helvetica Neue" charset="0"/>
              </a:rPr>
              <a:t>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За годы проведения соревнований в мероприятиях приняли участие </a:t>
            </a:r>
            <a:br>
              <a:rPr lang="ru-RU" sz="2800" smtClean="0"/>
            </a:br>
            <a:r>
              <a:rPr lang="ru-RU" sz="2800" smtClean="0"/>
              <a:t>более </a:t>
            </a:r>
            <a:r>
              <a:rPr lang="ru-RU" sz="2800" b="1" smtClean="0"/>
              <a:t>1 400 000 </a:t>
            </a:r>
            <a:r>
              <a:rPr lang="ru-RU" sz="2800" smtClean="0"/>
              <a:t>зрителей и участников.</a:t>
            </a:r>
            <a:r>
              <a:rPr lang="en-US" sz="2800" smtClean="0"/>
              <a:t/>
            </a:r>
            <a:br>
              <a:rPr lang="en-US" sz="2800" smtClean="0"/>
            </a:br>
            <a:r>
              <a:rPr lang="en-US" sz="2800" smtClean="0"/>
              <a:t/>
            </a:r>
            <a:br>
              <a:rPr lang="en-US" sz="2800" smtClean="0"/>
            </a:br>
            <a:r>
              <a:rPr lang="ru-RU" sz="2800" smtClean="0"/>
              <a:t>Обширная </a:t>
            </a:r>
            <a:r>
              <a:rPr lang="en-US" sz="2800" smtClean="0"/>
              <a:t>PR</a:t>
            </a:r>
            <a:r>
              <a:rPr lang="ru-RU" sz="2800" smtClean="0"/>
              <a:t>-поддержка: </a:t>
            </a:r>
            <a:br>
              <a:rPr lang="ru-RU" sz="2800" smtClean="0"/>
            </a:br>
            <a:r>
              <a:rPr lang="ru-RU" sz="2800" smtClean="0"/>
              <a:t>- 18 пресс-конференций с участием представителей более чем из 180 СМИ </a:t>
            </a:r>
            <a:br>
              <a:rPr lang="ru-RU" sz="2800" smtClean="0"/>
            </a:br>
            <a:r>
              <a:rPr lang="ru-RU" sz="2800" smtClean="0"/>
              <a:t>- 350 публикаций в печатных СМИ</a:t>
            </a:r>
            <a:br>
              <a:rPr lang="ru-RU" sz="2800" smtClean="0"/>
            </a:br>
            <a:r>
              <a:rPr lang="ru-RU" sz="2800" smtClean="0"/>
              <a:t>- 350 публикаций в Интернет-ресурсах</a:t>
            </a:r>
            <a:br>
              <a:rPr lang="ru-RU" sz="2800" smtClean="0"/>
            </a:br>
            <a:r>
              <a:rPr lang="ru-RU" sz="2800" smtClean="0"/>
              <a:t>- 90 телевизионных репортажей</a:t>
            </a:r>
            <a:br>
              <a:rPr lang="ru-RU" sz="2800" smtClean="0"/>
            </a:br>
            <a:r>
              <a:rPr lang="ru-RU" sz="2800" smtClean="0"/>
              <a:t>- 85 радио выходов</a:t>
            </a:r>
            <a:br>
              <a:rPr lang="ru-RU" sz="2800" smtClean="0"/>
            </a:br>
            <a:endParaRPr lang="en-US" sz="2800" smtClean="0"/>
          </a:p>
        </p:txBody>
      </p:sp>
      <p:pic>
        <p:nvPicPr>
          <p:cNvPr id="216069" name="Picture 9" descr="C:\Documents and Settings\VAveryanov\Мои документы\Downloads\оформление\оформление\1509201200327.jpg"/>
          <p:cNvPicPr>
            <a:picLocks noChangeAspect="1" noChangeArrowheads="1"/>
          </p:cNvPicPr>
          <p:nvPr/>
        </p:nvPicPr>
        <p:blipFill>
          <a:blip r:embed="rId2"/>
          <a:srcRect/>
          <a:stretch>
            <a:fillRect/>
          </a:stretch>
        </p:blipFill>
        <p:spPr bwMode="auto">
          <a:xfrm>
            <a:off x="287338" y="696913"/>
            <a:ext cx="7786687" cy="2108200"/>
          </a:xfrm>
          <a:prstGeom prst="rect">
            <a:avLst/>
          </a:prstGeom>
          <a:noFill/>
          <a:ln w="9525">
            <a:noFill/>
            <a:miter lim="800000"/>
            <a:headEnd/>
            <a:tailEnd/>
          </a:ln>
        </p:spPr>
      </p:pic>
      <p:pic>
        <p:nvPicPr>
          <p:cNvPr id="216070" name="Picture 7" descr="\\10.100.0.4\perebros\Аверьянов\ФОТО\Кожаный мяч 2012 Дзержинск\оригиналы\IMGL1362.jpg"/>
          <p:cNvPicPr>
            <a:picLocks noChangeAspect="1" noChangeArrowheads="1"/>
          </p:cNvPicPr>
          <p:nvPr/>
        </p:nvPicPr>
        <p:blipFill>
          <a:blip r:embed="rId3"/>
          <a:srcRect/>
          <a:stretch>
            <a:fillRect/>
          </a:stretch>
        </p:blipFill>
        <p:spPr bwMode="auto">
          <a:xfrm>
            <a:off x="8002588" y="733425"/>
            <a:ext cx="4759325" cy="2089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Номер слайда 3"/>
          <p:cNvSpPr>
            <a:spLocks noGrp="1"/>
          </p:cNvSpPr>
          <p:nvPr>
            <p:ph type="sldNum" sz="quarter" idx="10"/>
          </p:nvPr>
        </p:nvSpPr>
        <p:spPr>
          <a:noFill/>
        </p:spPr>
        <p:txBody>
          <a:bodyPr/>
          <a:lstStyle/>
          <a:p>
            <a:pPr>
              <a:tabLst>
                <a:tab pos="1066800" algn="l"/>
              </a:tabLst>
            </a:pPr>
            <a:fld id="{DF1C0B9A-961F-4FF4-B41C-6603312F479B}" type="slidenum">
              <a:rPr lang="en-US"/>
              <a:pPr>
                <a:tabLst>
                  <a:tab pos="1066800" algn="l"/>
                </a:tabLst>
              </a:pPr>
              <a:t>117</a:t>
            </a:fld>
            <a:endParaRPr lang="en-US"/>
          </a:p>
        </p:txBody>
      </p:sp>
      <p:sp>
        <p:nvSpPr>
          <p:cNvPr id="21299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3110008-3EB0-4EA4-B482-9088627C239E}" type="slidenum">
              <a:rPr lang="en-US" sz="2400" b="1">
                <a:solidFill>
                  <a:srgbClr val="BC3272"/>
                </a:solidFill>
                <a:latin typeface="Helvetica Neue" charset="0"/>
                <a:sym typeface="Helvetica Neue" charset="0"/>
              </a:rPr>
              <a:pPr algn="r">
                <a:tabLst>
                  <a:tab pos="1066800" algn="l"/>
                </a:tabLst>
              </a:pPr>
              <a:t>117</a:t>
            </a:fld>
            <a:endParaRPr lang="en-US" sz="2400" b="1">
              <a:solidFill>
                <a:srgbClr val="BC3272"/>
              </a:solidFill>
              <a:latin typeface="Helvetica Neue" charset="0"/>
              <a:sym typeface="Helvetica Neue" charset="0"/>
            </a:endParaRPr>
          </a:p>
        </p:txBody>
      </p:sp>
      <p:sp>
        <p:nvSpPr>
          <p:cNvPr id="212996" name="Rectangle 3"/>
          <p:cNvSpPr>
            <a:spLocks noGrp="1" noChangeArrowheads="1"/>
          </p:cNvSpPr>
          <p:nvPr>
            <p:ph type="title"/>
          </p:nvPr>
        </p:nvSpPr>
        <p:spPr>
          <a:xfrm>
            <a:off x="180975" y="6877050"/>
            <a:ext cx="12679363" cy="1968500"/>
          </a:xfrm>
        </p:spPr>
        <p:txBody>
          <a:bodyPr/>
          <a:lstStyle/>
          <a:p>
            <a:pPr eaLnBrk="1" hangingPunct="1"/>
            <a:r>
              <a:rPr lang="en-US" sz="4600" b="1" dirty="0" smtClean="0">
                <a:solidFill>
                  <a:schemeClr val="bg1"/>
                </a:solidFill>
              </a:rPr>
              <a:t>PR</a:t>
            </a:r>
            <a:r>
              <a:rPr lang="ru-RU" sz="4600" b="1" dirty="0" smtClean="0">
                <a:solidFill>
                  <a:schemeClr val="bg1"/>
                </a:solidFill>
              </a:rPr>
              <a:t>-поддержка турнира </a:t>
            </a:r>
            <a:br>
              <a:rPr lang="ru-RU" sz="4600" b="1" dirty="0" smtClean="0">
                <a:solidFill>
                  <a:schemeClr val="bg1"/>
                </a:solidFill>
              </a:rPr>
            </a:br>
            <a:r>
              <a:rPr lang="ru-RU" sz="4600" b="1" dirty="0" smtClean="0">
                <a:solidFill>
                  <a:schemeClr val="bg1"/>
                </a:solidFill>
              </a:rPr>
              <a:t>«Кожаный мяч – Кубок </a:t>
            </a:r>
            <a:r>
              <a:rPr lang="en-US" sz="4600" b="1" dirty="0" smtClean="0">
                <a:solidFill>
                  <a:schemeClr val="bg1"/>
                </a:solidFill>
              </a:rPr>
              <a:t>Coca-Cola</a:t>
            </a:r>
            <a:r>
              <a:rPr lang="ru-RU" sz="4600" b="1" dirty="0" smtClean="0">
                <a:solidFill>
                  <a:schemeClr val="bg1"/>
                </a:solidFill>
              </a:rPr>
              <a:t>»</a:t>
            </a:r>
            <a:br>
              <a:rPr lang="ru-RU" sz="4600" b="1" dirty="0" smtClean="0">
                <a:solidFill>
                  <a:schemeClr val="bg1"/>
                </a:solidFill>
              </a:rPr>
            </a:br>
            <a:r>
              <a:rPr lang="ru-RU" sz="4600" b="1" dirty="0" smtClean="0">
                <a:solidFill>
                  <a:schemeClr val="bg1"/>
                </a:solidFill>
              </a:rPr>
              <a:t>2013-2014</a:t>
            </a:r>
            <a:endParaRPr lang="en-US" sz="4600" b="1" dirty="0" smtClean="0">
              <a:solidFill>
                <a:schemeClr val="bg1"/>
              </a:solidFill>
            </a:endParaRPr>
          </a:p>
        </p:txBody>
      </p:sp>
      <p:pic>
        <p:nvPicPr>
          <p:cNvPr id="6" name="Picture 2" descr="W:\Проекты 2014\Светлана Кондеева\Клиенты\Coca-Cola\Кожаный мяч 2014\PR Кожаный мяч 2014\Фото\Фото отбор\2014-06-09-short-lowres\BKR0R0065.JPG"/>
          <p:cNvPicPr>
            <a:picLocks noChangeAspect="1" noChangeArrowheads="1"/>
          </p:cNvPicPr>
          <p:nvPr/>
        </p:nvPicPr>
        <p:blipFill>
          <a:blip r:embed="rId2"/>
          <a:srcRect t="19552" b="13206"/>
          <a:stretch>
            <a:fillRect/>
          </a:stretch>
        </p:blipFill>
        <p:spPr bwMode="auto">
          <a:xfrm>
            <a:off x="287294" y="733396"/>
            <a:ext cx="12430212" cy="5572164"/>
          </a:xfrm>
          <a:prstGeom prst="rect">
            <a:avLst/>
          </a:prstGeom>
          <a:noFill/>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Номер слайда 3"/>
          <p:cNvSpPr>
            <a:spLocks noGrp="1"/>
          </p:cNvSpPr>
          <p:nvPr>
            <p:ph type="sldNum" sz="quarter" idx="10"/>
          </p:nvPr>
        </p:nvSpPr>
        <p:spPr>
          <a:noFill/>
        </p:spPr>
        <p:txBody>
          <a:bodyPr/>
          <a:lstStyle/>
          <a:p>
            <a:pPr>
              <a:tabLst>
                <a:tab pos="1066800" algn="l"/>
              </a:tabLst>
            </a:pPr>
            <a:fld id="{288F3A96-C756-4A4B-8FE3-BF5F2578DE80}" type="slidenum">
              <a:rPr lang="en-US"/>
              <a:pPr>
                <a:tabLst>
                  <a:tab pos="1066800" algn="l"/>
                </a:tabLst>
              </a:pPr>
              <a:t>118</a:t>
            </a:fld>
            <a:endParaRPr lang="en-US"/>
          </a:p>
        </p:txBody>
      </p:sp>
      <p:sp>
        <p:nvSpPr>
          <p:cNvPr id="214019" name="Rectangle 4"/>
          <p:cNvSpPr>
            <a:spLocks noGrp="1" noChangeArrowheads="1"/>
          </p:cNvSpPr>
          <p:nvPr>
            <p:ph type="body" idx="1"/>
          </p:nvPr>
        </p:nvSpPr>
        <p:spPr>
          <a:xfrm>
            <a:off x="8645525" y="947710"/>
            <a:ext cx="3929105" cy="7866090"/>
          </a:xfrm>
        </p:spPr>
        <p:txBody>
          <a:bodyPr anchor="t" anchorCtr="0"/>
          <a:lstStyle/>
          <a:p>
            <a:pPr marL="0" indent="0" eaLnBrk="1" hangingPunct="1">
              <a:buFontTx/>
              <a:buNone/>
            </a:pPr>
            <a:r>
              <a:rPr lang="en-US" sz="2400" b="1" i="0" dirty="0" smtClean="0">
                <a:solidFill>
                  <a:schemeClr val="bg1"/>
                </a:solidFill>
              </a:rPr>
              <a:t>PR-</a:t>
            </a:r>
            <a:r>
              <a:rPr lang="ru-RU" sz="2400" b="1" i="0" dirty="0" smtClean="0">
                <a:solidFill>
                  <a:schemeClr val="bg1"/>
                </a:solidFill>
              </a:rPr>
              <a:t>поддержка турнира в 2013 году</a:t>
            </a:r>
          </a:p>
          <a:p>
            <a:pPr marL="457200" indent="-457200" eaLnBrk="1" hangingPunct="1">
              <a:buFontTx/>
              <a:buAutoNum type="arabicPeriod"/>
            </a:pPr>
            <a:r>
              <a:rPr lang="ru-RU" sz="2400" i="0" dirty="0" smtClean="0">
                <a:solidFill>
                  <a:schemeClr val="bg1"/>
                </a:solidFill>
              </a:rPr>
              <a:t>Подготовка </a:t>
            </a:r>
            <a:r>
              <a:rPr lang="ru-RU" sz="2400" i="0" dirty="0" err="1" smtClean="0">
                <a:solidFill>
                  <a:schemeClr val="bg1"/>
                </a:solidFill>
              </a:rPr>
              <a:t>тулкита</a:t>
            </a:r>
            <a:r>
              <a:rPr lang="ru-RU" sz="2400" i="0" dirty="0" smtClean="0">
                <a:solidFill>
                  <a:schemeClr val="bg1"/>
                </a:solidFill>
              </a:rPr>
              <a:t> для организации пресс-конференций в регионах. Производство </a:t>
            </a:r>
            <a:r>
              <a:rPr lang="en-US" sz="2400" i="0" dirty="0" err="1" smtClean="0">
                <a:solidFill>
                  <a:schemeClr val="bg1"/>
                </a:solidFill>
              </a:rPr>
              <a:t>POSm</a:t>
            </a:r>
            <a:r>
              <a:rPr lang="en-US" sz="2400" i="0" dirty="0" smtClean="0">
                <a:solidFill>
                  <a:schemeClr val="bg1"/>
                </a:solidFill>
              </a:rPr>
              <a:t>-</a:t>
            </a:r>
            <a:r>
              <a:rPr lang="ru-RU" sz="2400" i="0" dirty="0" smtClean="0">
                <a:solidFill>
                  <a:schemeClr val="bg1"/>
                </a:solidFill>
              </a:rPr>
              <a:t>сетов</a:t>
            </a:r>
          </a:p>
          <a:p>
            <a:pPr marL="457200" indent="-457200" eaLnBrk="1" hangingPunct="1">
              <a:buFontTx/>
              <a:buAutoNum type="arabicPeriod"/>
            </a:pPr>
            <a:r>
              <a:rPr lang="ru-RU" sz="2400" i="0" dirty="0" smtClean="0">
                <a:solidFill>
                  <a:schemeClr val="bg1"/>
                </a:solidFill>
              </a:rPr>
              <a:t>Организация пресс-конференций по поводу всероссийских финалов в Волгограде и Краснодаре</a:t>
            </a:r>
          </a:p>
          <a:p>
            <a:pPr marL="457200" indent="-457200" eaLnBrk="1" hangingPunct="1">
              <a:buFontTx/>
              <a:buAutoNum type="arabicPeriod"/>
            </a:pPr>
            <a:r>
              <a:rPr lang="ru-RU" sz="2400" i="0" dirty="0" smtClean="0">
                <a:solidFill>
                  <a:schemeClr val="bg1"/>
                </a:solidFill>
              </a:rPr>
              <a:t>Организация пресс-туров с участием журналистов федеральных СМИ в Великий Новгород, Волгоград и Краснодар</a:t>
            </a:r>
            <a:endParaRPr lang="en-US" sz="2400" i="0" dirty="0" smtClean="0">
              <a:solidFill>
                <a:schemeClr val="bg1"/>
              </a:solidFill>
            </a:endParaRPr>
          </a:p>
        </p:txBody>
      </p:sp>
      <p:pic>
        <p:nvPicPr>
          <p:cNvPr id="7" name="Picture 2" descr="\\FPCS-1\Agency\perebros\Аверьянов\ФОТО\2013\КМ13\Фото КМ13\Волгоград_31_августа_национальный_финал\IMG_7329.JPG"/>
          <p:cNvPicPr>
            <a:picLocks noChangeAspect="1" noChangeArrowheads="1"/>
          </p:cNvPicPr>
          <p:nvPr/>
        </p:nvPicPr>
        <p:blipFill>
          <a:blip r:embed="rId2" cstate="print"/>
          <a:srcRect t="11905"/>
          <a:stretch>
            <a:fillRect/>
          </a:stretch>
        </p:blipFill>
        <p:spPr bwMode="auto">
          <a:xfrm>
            <a:off x="358732" y="3662354"/>
            <a:ext cx="4500594" cy="2643206"/>
          </a:xfrm>
          <a:prstGeom prst="rect">
            <a:avLst/>
          </a:prstGeom>
          <a:noFill/>
        </p:spPr>
      </p:pic>
      <p:pic>
        <p:nvPicPr>
          <p:cNvPr id="9" name="Picture 4" descr="\\FPCS-1\Agency\perebros\Аверьянов\ФОТО\2013\КМ13\Фото КМ13\Волгоград_31_августа_национальный_финал\IMG_7292.JPG"/>
          <p:cNvPicPr>
            <a:picLocks noChangeAspect="1" noChangeArrowheads="1"/>
          </p:cNvPicPr>
          <p:nvPr/>
        </p:nvPicPr>
        <p:blipFill>
          <a:blip r:embed="rId3" cstate="print"/>
          <a:srcRect l="28355" t="9375" r="34035" b="1562"/>
          <a:stretch>
            <a:fillRect/>
          </a:stretch>
        </p:blipFill>
        <p:spPr bwMode="auto">
          <a:xfrm>
            <a:off x="4930764" y="804834"/>
            <a:ext cx="3484301" cy="5500726"/>
          </a:xfrm>
          <a:prstGeom prst="rect">
            <a:avLst/>
          </a:prstGeom>
          <a:noFill/>
        </p:spPr>
      </p:pic>
      <p:pic>
        <p:nvPicPr>
          <p:cNvPr id="10" name="Picture 2" descr="\\FPCS-1\Agency\perebros\Аверьянов\ФОТО\2013\КМ13\Фото КМ13\Краснодар_14_сентября_национальный_финал\IMG_7783.JPG"/>
          <p:cNvPicPr>
            <a:picLocks noChangeAspect="1" noChangeArrowheads="1"/>
          </p:cNvPicPr>
          <p:nvPr/>
        </p:nvPicPr>
        <p:blipFill>
          <a:blip r:embed="rId4" cstate="print"/>
          <a:srcRect l="6666" t="21999" r="16001"/>
          <a:stretch>
            <a:fillRect/>
          </a:stretch>
        </p:blipFill>
        <p:spPr bwMode="auto">
          <a:xfrm flipH="1">
            <a:off x="4500338" y="6519874"/>
            <a:ext cx="3930888" cy="2643206"/>
          </a:xfrm>
          <a:prstGeom prst="rect">
            <a:avLst/>
          </a:prstGeom>
          <a:noFill/>
        </p:spPr>
      </p:pic>
      <p:pic>
        <p:nvPicPr>
          <p:cNvPr id="12" name="Picture 5" descr="\\FPCS-1\Agency\perebros\Аверьянов\ФОТО\2013\КМ13\Фото КМ13\Краснодар_14_сентября_национальный_финал\IMG_7858.JPG"/>
          <p:cNvPicPr>
            <a:picLocks noChangeAspect="1" noChangeArrowheads="1"/>
          </p:cNvPicPr>
          <p:nvPr/>
        </p:nvPicPr>
        <p:blipFill>
          <a:blip r:embed="rId5" cstate="print"/>
          <a:srcRect l="7936" t="16289"/>
          <a:stretch>
            <a:fillRect/>
          </a:stretch>
        </p:blipFill>
        <p:spPr bwMode="auto">
          <a:xfrm>
            <a:off x="358732" y="804834"/>
            <a:ext cx="4500594" cy="2728170"/>
          </a:xfrm>
          <a:prstGeom prst="rect">
            <a:avLst/>
          </a:prstGeom>
          <a:noFill/>
        </p:spPr>
      </p:pic>
      <p:pic>
        <p:nvPicPr>
          <p:cNvPr id="13" name="Picture 6" descr="\\FPCS-1\Agency\perebros\Аверьянов\ФОТО\2013\КМ13\Фото КМ13\Краснодар_14_сентября_национальный_финал\IMG_7834.JPG"/>
          <p:cNvPicPr>
            <a:picLocks noChangeAspect="1" noChangeArrowheads="1"/>
          </p:cNvPicPr>
          <p:nvPr/>
        </p:nvPicPr>
        <p:blipFill>
          <a:blip r:embed="rId6" cstate="print"/>
          <a:srcRect l="30871" t="14808" b="14260"/>
          <a:stretch>
            <a:fillRect/>
          </a:stretch>
        </p:blipFill>
        <p:spPr bwMode="auto">
          <a:xfrm flipH="1">
            <a:off x="358732" y="6519874"/>
            <a:ext cx="3863990" cy="2643206"/>
          </a:xfrm>
          <a:prstGeom prst="rect">
            <a:avLst/>
          </a:prstGeom>
          <a:noFill/>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Номер слайда 3"/>
          <p:cNvSpPr>
            <a:spLocks noGrp="1"/>
          </p:cNvSpPr>
          <p:nvPr>
            <p:ph type="sldNum" sz="quarter" idx="10"/>
          </p:nvPr>
        </p:nvSpPr>
        <p:spPr>
          <a:noFill/>
        </p:spPr>
        <p:txBody>
          <a:bodyPr/>
          <a:lstStyle/>
          <a:p>
            <a:pPr>
              <a:tabLst>
                <a:tab pos="1066800" algn="l"/>
              </a:tabLst>
            </a:pPr>
            <a:fld id="{288F3A96-C756-4A4B-8FE3-BF5F2578DE80}" type="slidenum">
              <a:rPr lang="en-US"/>
              <a:pPr>
                <a:tabLst>
                  <a:tab pos="1066800" algn="l"/>
                </a:tabLst>
              </a:pPr>
              <a:t>119</a:t>
            </a:fld>
            <a:endParaRPr lang="en-US"/>
          </a:p>
        </p:txBody>
      </p:sp>
      <p:sp>
        <p:nvSpPr>
          <p:cNvPr id="214019" name="Rectangle 4"/>
          <p:cNvSpPr>
            <a:spLocks noGrp="1" noChangeArrowheads="1"/>
          </p:cNvSpPr>
          <p:nvPr>
            <p:ph type="body" idx="1"/>
          </p:nvPr>
        </p:nvSpPr>
        <p:spPr>
          <a:xfrm>
            <a:off x="8645525" y="947710"/>
            <a:ext cx="3929105" cy="7866090"/>
          </a:xfrm>
        </p:spPr>
        <p:txBody>
          <a:bodyPr anchor="t" anchorCtr="0"/>
          <a:lstStyle/>
          <a:p>
            <a:pPr marL="0" indent="0" eaLnBrk="1" hangingPunct="1">
              <a:buFontTx/>
              <a:buNone/>
            </a:pPr>
            <a:r>
              <a:rPr lang="en-US" sz="2400" b="1" i="0" dirty="0" smtClean="0">
                <a:solidFill>
                  <a:schemeClr val="bg1"/>
                </a:solidFill>
              </a:rPr>
              <a:t>PR-</a:t>
            </a:r>
            <a:r>
              <a:rPr lang="ru-RU" sz="2400" b="1" i="0" dirty="0" smtClean="0">
                <a:solidFill>
                  <a:schemeClr val="bg1"/>
                </a:solidFill>
              </a:rPr>
              <a:t>поддержка турнира в 2014 году</a:t>
            </a:r>
          </a:p>
          <a:p>
            <a:pPr marL="457200" indent="-457200" eaLnBrk="1" hangingPunct="1">
              <a:buFontTx/>
              <a:buAutoNum type="arabicPeriod"/>
            </a:pPr>
            <a:r>
              <a:rPr lang="ru-RU" sz="2400" i="0" dirty="0" smtClean="0">
                <a:solidFill>
                  <a:schemeClr val="bg1"/>
                </a:solidFill>
              </a:rPr>
              <a:t>Подготовка </a:t>
            </a:r>
            <a:r>
              <a:rPr lang="ru-RU" sz="2400" i="0" dirty="0" err="1" smtClean="0">
                <a:solidFill>
                  <a:schemeClr val="bg1"/>
                </a:solidFill>
              </a:rPr>
              <a:t>тулкита</a:t>
            </a:r>
            <a:r>
              <a:rPr lang="ru-RU" sz="2400" i="0" dirty="0" smtClean="0">
                <a:solidFill>
                  <a:schemeClr val="bg1"/>
                </a:solidFill>
              </a:rPr>
              <a:t> для организации пресс-конференций в регионах. Производство </a:t>
            </a:r>
            <a:r>
              <a:rPr lang="en-US" sz="2400" i="0" dirty="0" err="1" smtClean="0">
                <a:solidFill>
                  <a:schemeClr val="bg1"/>
                </a:solidFill>
              </a:rPr>
              <a:t>POSm</a:t>
            </a:r>
            <a:r>
              <a:rPr lang="en-US" sz="2400" i="0" dirty="0" smtClean="0">
                <a:solidFill>
                  <a:schemeClr val="bg1"/>
                </a:solidFill>
              </a:rPr>
              <a:t>-</a:t>
            </a:r>
            <a:r>
              <a:rPr lang="ru-RU" sz="2400" i="0" dirty="0" smtClean="0">
                <a:solidFill>
                  <a:schemeClr val="bg1"/>
                </a:solidFill>
              </a:rPr>
              <a:t>сетов</a:t>
            </a:r>
          </a:p>
          <a:p>
            <a:pPr marL="457200" indent="-457200" eaLnBrk="1" hangingPunct="1">
              <a:buFontTx/>
              <a:buAutoNum type="arabicPeriod"/>
            </a:pPr>
            <a:r>
              <a:rPr lang="en-US" sz="2400" i="0" dirty="0" smtClean="0">
                <a:solidFill>
                  <a:schemeClr val="bg1"/>
                </a:solidFill>
              </a:rPr>
              <a:t>Kickoff</a:t>
            </a:r>
            <a:r>
              <a:rPr lang="ru-RU" sz="2400" i="0" dirty="0" smtClean="0">
                <a:solidFill>
                  <a:schemeClr val="bg1"/>
                </a:solidFill>
              </a:rPr>
              <a:t>-мероприятие в честь открытия 50-го юбилейного сезона турнира. Пресс-конференция и мастер-класс от главных тренеров юношеской сборной по футболу. 9 июня 2014, Москва.</a:t>
            </a:r>
          </a:p>
        </p:txBody>
      </p:sp>
      <p:pic>
        <p:nvPicPr>
          <p:cNvPr id="17" name="Picture 4" descr="W:\Проекты 2014\Светлана Кондеева\Клиенты\Coca-Cola\Кожаный мяч 2014\PR Кожаный мяч 2014\Фото\Фото отбор\2014-06-09-short-lowres\BKR0R0019.JPG"/>
          <p:cNvPicPr>
            <a:picLocks noChangeAspect="1" noChangeArrowheads="1"/>
          </p:cNvPicPr>
          <p:nvPr/>
        </p:nvPicPr>
        <p:blipFill>
          <a:blip r:embed="rId2"/>
          <a:srcRect t="22949"/>
          <a:stretch>
            <a:fillRect/>
          </a:stretch>
        </p:blipFill>
        <p:spPr bwMode="auto">
          <a:xfrm>
            <a:off x="2930500" y="3448040"/>
            <a:ext cx="5572164" cy="2862288"/>
          </a:xfrm>
          <a:prstGeom prst="rect">
            <a:avLst/>
          </a:prstGeom>
          <a:noFill/>
        </p:spPr>
      </p:pic>
      <p:pic>
        <p:nvPicPr>
          <p:cNvPr id="18" name="Picture 8" descr="W:\Проекты 2014\Светлана Кондеева\Клиенты\Coca-Cola\Кожаный мяч 2014\PR Кожаный мяч 2014\Фото\Фото отбор\2014-06-09-short-lowres\BKR0R0023.JPG"/>
          <p:cNvPicPr>
            <a:picLocks noChangeAspect="1" noChangeArrowheads="1"/>
          </p:cNvPicPr>
          <p:nvPr/>
        </p:nvPicPr>
        <p:blipFill>
          <a:blip r:embed="rId3"/>
          <a:srcRect b="32000"/>
          <a:stretch>
            <a:fillRect/>
          </a:stretch>
        </p:blipFill>
        <p:spPr bwMode="auto">
          <a:xfrm>
            <a:off x="285719" y="785794"/>
            <a:ext cx="5572164" cy="2526048"/>
          </a:xfrm>
          <a:prstGeom prst="rect">
            <a:avLst/>
          </a:prstGeom>
          <a:noFill/>
        </p:spPr>
      </p:pic>
      <p:pic>
        <p:nvPicPr>
          <p:cNvPr id="19" name="Picture 4" descr="W:\Проекты 2014\Светлана Кондеева\Клиенты\Coca-Cola\Кожаный мяч 2014\PR Кожаный мяч 2014\Фото\Фото отбор\2014-06-09-short-lowres\BKR0R0041.JPG"/>
          <p:cNvPicPr>
            <a:picLocks noChangeAspect="1" noChangeArrowheads="1"/>
          </p:cNvPicPr>
          <p:nvPr/>
        </p:nvPicPr>
        <p:blipFill>
          <a:blip r:embed="rId4"/>
          <a:srcRect l="1818" b="2695"/>
          <a:stretch>
            <a:fillRect/>
          </a:stretch>
        </p:blipFill>
        <p:spPr bwMode="auto">
          <a:xfrm>
            <a:off x="287294" y="6519874"/>
            <a:ext cx="4000528" cy="2643206"/>
          </a:xfrm>
          <a:prstGeom prst="rect">
            <a:avLst/>
          </a:prstGeom>
          <a:noFill/>
        </p:spPr>
      </p:pic>
      <p:pic>
        <p:nvPicPr>
          <p:cNvPr id="20" name="Picture 2" descr="W:\Проекты 2014\Светлана Кондеева\Клиенты\Coca-Cola\Кожаный мяч 2014\PR Кожаный мяч 2014\Фото\Фото отбор\2014-06-09-short-lowres\BKR0R0030.JPG"/>
          <p:cNvPicPr>
            <a:picLocks noChangeAspect="1" noChangeArrowheads="1"/>
          </p:cNvPicPr>
          <p:nvPr/>
        </p:nvPicPr>
        <p:blipFill>
          <a:blip r:embed="rId5"/>
          <a:srcRect l="5121" t="8108" r="9910" b="8108"/>
          <a:stretch>
            <a:fillRect/>
          </a:stretch>
        </p:blipFill>
        <p:spPr bwMode="auto">
          <a:xfrm>
            <a:off x="4487849" y="6519874"/>
            <a:ext cx="4000528" cy="2629811"/>
          </a:xfrm>
          <a:prstGeom prst="rect">
            <a:avLst/>
          </a:prstGeom>
          <a:noFill/>
        </p:spPr>
      </p:pic>
      <p:pic>
        <p:nvPicPr>
          <p:cNvPr id="21" name="Picture 5" descr="W:\Проекты 2014\Светлана Кондеева\Клиенты\Coca-Cola\Кожаный мяч 2014\PR Кожаный мяч 2014\Фото\Фото отбор\2014-06-09-short-lowres\BKR0R0017.JPG"/>
          <p:cNvPicPr>
            <a:picLocks noChangeAspect="1" noChangeArrowheads="1"/>
          </p:cNvPicPr>
          <p:nvPr/>
        </p:nvPicPr>
        <p:blipFill>
          <a:blip r:embed="rId6" cstate="print"/>
          <a:srcRect l="15158" r="16631"/>
          <a:stretch>
            <a:fillRect/>
          </a:stretch>
        </p:blipFill>
        <p:spPr bwMode="auto">
          <a:xfrm>
            <a:off x="5930896" y="804833"/>
            <a:ext cx="2571768" cy="2513547"/>
          </a:xfrm>
          <a:prstGeom prst="rect">
            <a:avLst/>
          </a:prstGeom>
          <a:noFill/>
        </p:spPr>
      </p:pic>
      <p:pic>
        <p:nvPicPr>
          <p:cNvPr id="22" name="Picture 2" descr="W:\Проекты 2014\Светлана Кондеева\Клиенты\Coca-Cola\Кожаный мяч 2014\PR Кожаный мяч 2014\Фото\Фото отбор\2014-06-09-short-lowres\BKR0R0018.JPG"/>
          <p:cNvPicPr>
            <a:picLocks noChangeAspect="1" noChangeArrowheads="1"/>
          </p:cNvPicPr>
          <p:nvPr/>
        </p:nvPicPr>
        <p:blipFill>
          <a:blip r:embed="rId7"/>
          <a:srcRect l="27148" t="5714" r="16281"/>
          <a:stretch>
            <a:fillRect/>
          </a:stretch>
        </p:blipFill>
        <p:spPr bwMode="auto">
          <a:xfrm>
            <a:off x="287294" y="3448040"/>
            <a:ext cx="2571768" cy="285752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Номер слайда 3"/>
          <p:cNvSpPr>
            <a:spLocks noGrp="1"/>
          </p:cNvSpPr>
          <p:nvPr>
            <p:ph type="sldNum" sz="quarter" idx="10"/>
          </p:nvPr>
        </p:nvSpPr>
        <p:spPr>
          <a:noFill/>
        </p:spPr>
        <p:txBody>
          <a:bodyPr/>
          <a:lstStyle/>
          <a:p>
            <a:pPr>
              <a:tabLst>
                <a:tab pos="1066800" algn="l"/>
              </a:tabLst>
            </a:pPr>
            <a:fld id="{447C82D3-B950-4A1D-9C4D-E126081980E3}" type="slidenum">
              <a:rPr lang="en-US"/>
              <a:pPr>
                <a:tabLst>
                  <a:tab pos="1066800" algn="l"/>
                </a:tabLst>
              </a:pPr>
              <a:t>12</a:t>
            </a:fld>
            <a:endParaRPr lang="en-US"/>
          </a:p>
        </p:txBody>
      </p:sp>
      <p:sp>
        <p:nvSpPr>
          <p:cNvPr id="112643" name="Rectangle 1"/>
          <p:cNvSpPr>
            <a:spLocks noGrp="1" noChangeArrowheads="1"/>
          </p:cNvSpPr>
          <p:nvPr>
            <p:ph type="title"/>
          </p:nvPr>
        </p:nvSpPr>
        <p:spPr/>
        <p:txBody>
          <a:bodyPr/>
          <a:lstStyle/>
          <a:p>
            <a:pPr eaLnBrk="1" hangingPunct="1"/>
            <a:r>
              <a:rPr lang="ru-RU" smtClean="0">
                <a:sym typeface="Helvetica Neue" charset="0"/>
              </a:rPr>
              <a:t>Отзывы клиентов</a:t>
            </a:r>
            <a:endParaRPr lang="en-US" smtClean="0"/>
          </a:p>
        </p:txBody>
      </p:sp>
      <p:pic>
        <p:nvPicPr>
          <p:cNvPr id="241666" name="Picture 2" descr="\\10.100.0.9\managers\Strategic Marketing\Наши награды\Благодарственные письма\Благодарность от Unilever 2011.jpg"/>
          <p:cNvPicPr>
            <a:picLocks noChangeAspect="1" noChangeArrowheads="1"/>
          </p:cNvPicPr>
          <p:nvPr/>
        </p:nvPicPr>
        <p:blipFill>
          <a:blip r:embed="rId2"/>
          <a:srcRect/>
          <a:stretch>
            <a:fillRect/>
          </a:stretch>
        </p:blipFill>
        <p:spPr bwMode="auto">
          <a:xfrm>
            <a:off x="215900" y="2876550"/>
            <a:ext cx="4143375" cy="6357938"/>
          </a:xfrm>
          <a:prstGeom prst="rect">
            <a:avLst/>
          </a:prstGeom>
          <a:noFill/>
          <a:ln>
            <a:solidFill>
              <a:schemeClr val="bg1">
                <a:lumMod val="50000"/>
              </a:schemeClr>
            </a:solidFill>
          </a:ln>
        </p:spPr>
      </p:pic>
      <p:pic>
        <p:nvPicPr>
          <p:cNvPr id="241667" name="Picture 3"/>
          <p:cNvPicPr>
            <a:picLocks noChangeAspect="1" noChangeArrowheads="1"/>
          </p:cNvPicPr>
          <p:nvPr/>
        </p:nvPicPr>
        <p:blipFill>
          <a:blip r:embed="rId3"/>
          <a:srcRect/>
          <a:stretch>
            <a:fillRect/>
          </a:stretch>
        </p:blipFill>
        <p:spPr bwMode="auto">
          <a:xfrm>
            <a:off x="9502775" y="2876550"/>
            <a:ext cx="3214688" cy="6357938"/>
          </a:xfrm>
          <a:prstGeom prst="rect">
            <a:avLst/>
          </a:prstGeom>
          <a:noFill/>
          <a:ln w="9525">
            <a:solidFill>
              <a:schemeClr val="bg1">
                <a:lumMod val="50000"/>
              </a:schemeClr>
            </a:solidFill>
            <a:miter lim="800000"/>
            <a:headEnd/>
            <a:tailEnd/>
          </a:ln>
          <a:effectLst/>
        </p:spPr>
      </p:pic>
      <p:pic>
        <p:nvPicPr>
          <p:cNvPr id="241668" name="Picture 4" descr="\\10.100.0.9\managers\Strategic Marketing\Наши награды\Благодарственные письма\Благодарность от ИКЕА за Вещные ценности 2011.JPG"/>
          <p:cNvPicPr>
            <a:picLocks noChangeAspect="1" noChangeArrowheads="1"/>
          </p:cNvPicPr>
          <p:nvPr/>
        </p:nvPicPr>
        <p:blipFill>
          <a:blip r:embed="rId4"/>
          <a:srcRect/>
          <a:stretch>
            <a:fillRect/>
          </a:stretch>
        </p:blipFill>
        <p:spPr bwMode="auto">
          <a:xfrm>
            <a:off x="4430713" y="6019800"/>
            <a:ext cx="4983162" cy="3214688"/>
          </a:xfrm>
          <a:prstGeom prst="rect">
            <a:avLst/>
          </a:prstGeom>
          <a:noFill/>
          <a:ln>
            <a:solidFill>
              <a:schemeClr val="bg1">
                <a:lumMod val="50000"/>
              </a:schemeClr>
            </a:solidFill>
          </a:ln>
        </p:spPr>
      </p:pic>
      <p:pic>
        <p:nvPicPr>
          <p:cNvPr id="241670" name="Picture 6"/>
          <p:cNvPicPr>
            <a:picLocks noChangeAspect="1" noChangeArrowheads="1"/>
          </p:cNvPicPr>
          <p:nvPr/>
        </p:nvPicPr>
        <p:blipFill>
          <a:blip r:embed="rId5"/>
          <a:srcRect/>
          <a:stretch>
            <a:fillRect/>
          </a:stretch>
        </p:blipFill>
        <p:spPr bwMode="auto">
          <a:xfrm>
            <a:off x="4430713" y="2876550"/>
            <a:ext cx="5000625" cy="3036888"/>
          </a:xfrm>
          <a:prstGeom prst="rect">
            <a:avLst/>
          </a:prstGeom>
          <a:noFill/>
          <a:ln w="9525">
            <a:solidFill>
              <a:schemeClr val="bg1">
                <a:lumMod val="50000"/>
              </a:schemeClr>
            </a:solidFill>
            <a:miter lim="800000"/>
            <a:headEnd/>
            <a:tailEnd/>
          </a:ln>
          <a:effec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Номер слайда 3"/>
          <p:cNvSpPr>
            <a:spLocks noGrp="1"/>
          </p:cNvSpPr>
          <p:nvPr>
            <p:ph type="sldNum" sz="quarter" idx="10"/>
          </p:nvPr>
        </p:nvSpPr>
        <p:spPr>
          <a:noFill/>
        </p:spPr>
        <p:txBody>
          <a:bodyPr/>
          <a:lstStyle/>
          <a:p>
            <a:pPr>
              <a:tabLst>
                <a:tab pos="1066800" algn="l"/>
              </a:tabLst>
            </a:pPr>
            <a:fld id="{288F3A96-C756-4A4B-8FE3-BF5F2578DE80}" type="slidenum">
              <a:rPr lang="en-US"/>
              <a:pPr>
                <a:tabLst>
                  <a:tab pos="1066800" algn="l"/>
                </a:tabLst>
              </a:pPr>
              <a:t>120</a:t>
            </a:fld>
            <a:endParaRPr lang="en-US"/>
          </a:p>
        </p:txBody>
      </p:sp>
      <p:sp>
        <p:nvSpPr>
          <p:cNvPr id="214019" name="Rectangle 4"/>
          <p:cNvSpPr>
            <a:spLocks noGrp="1" noChangeArrowheads="1"/>
          </p:cNvSpPr>
          <p:nvPr>
            <p:ph type="body" idx="1"/>
          </p:nvPr>
        </p:nvSpPr>
        <p:spPr>
          <a:xfrm>
            <a:off x="8645525" y="947710"/>
            <a:ext cx="3929105" cy="7866090"/>
          </a:xfrm>
        </p:spPr>
        <p:txBody>
          <a:bodyPr anchor="t" anchorCtr="0"/>
          <a:lstStyle/>
          <a:p>
            <a:pPr marL="0" indent="0" eaLnBrk="1" hangingPunct="1">
              <a:buFontTx/>
              <a:buNone/>
            </a:pPr>
            <a:r>
              <a:rPr lang="en-US" sz="2400" b="1" i="0" dirty="0" smtClean="0">
                <a:solidFill>
                  <a:schemeClr val="bg1"/>
                </a:solidFill>
              </a:rPr>
              <a:t>PR-</a:t>
            </a:r>
            <a:r>
              <a:rPr lang="ru-RU" sz="2400" b="1" i="0" dirty="0" smtClean="0">
                <a:solidFill>
                  <a:schemeClr val="bg1"/>
                </a:solidFill>
              </a:rPr>
              <a:t>поддержка турнира в 2014 году</a:t>
            </a:r>
          </a:p>
          <a:p>
            <a:pPr marL="457200" indent="-457200" eaLnBrk="1" hangingPunct="1">
              <a:buNone/>
            </a:pPr>
            <a:r>
              <a:rPr lang="ru-RU" sz="2400" i="0" dirty="0" smtClean="0">
                <a:solidFill>
                  <a:schemeClr val="bg1"/>
                </a:solidFill>
              </a:rPr>
              <a:t>3. Пресс-тур для федеральных журналистов на Всероссийский финал в средней возрастной группе. Екатеринбург, 28 августа</a:t>
            </a:r>
          </a:p>
          <a:p>
            <a:pPr marL="457200" indent="-457200" eaLnBrk="1" hangingPunct="1">
              <a:buNone/>
            </a:pPr>
            <a:r>
              <a:rPr lang="ru-RU" sz="2400" i="0" dirty="0" smtClean="0">
                <a:solidFill>
                  <a:schemeClr val="bg1"/>
                </a:solidFill>
              </a:rPr>
              <a:t>4. Пресс-конференция и праздничное закрытие 50-го юбилейного сезона. </a:t>
            </a:r>
            <a:r>
              <a:rPr lang="ru-RU" sz="2400" i="0" dirty="0" smtClean="0">
                <a:solidFill>
                  <a:schemeClr val="bg1"/>
                </a:solidFill>
              </a:rPr>
              <a:t>Всероссийский финал в </a:t>
            </a:r>
            <a:r>
              <a:rPr lang="ru-RU" sz="2400" i="0" dirty="0" smtClean="0">
                <a:solidFill>
                  <a:schemeClr val="bg1"/>
                </a:solidFill>
              </a:rPr>
              <a:t>старшей возрастной группе. Москва, Стадион Лужники, 14 сентября</a:t>
            </a:r>
          </a:p>
        </p:txBody>
      </p:sp>
      <p:pic>
        <p:nvPicPr>
          <p:cNvPr id="2050" name="Picture 2" descr="W:\Проекты 2014\Светлана Кондеева\Клиенты\Coca-Cola\Кожаный мяч 2014\PR Кожаный мяч 2014\ФИНАЛ В МОСКВЕ\ФОТО\Для пост-релиза\Утверждено для пост-релиза\IMG_8008.JPG"/>
          <p:cNvPicPr>
            <a:picLocks noChangeAspect="1" noChangeArrowheads="1"/>
          </p:cNvPicPr>
          <p:nvPr/>
        </p:nvPicPr>
        <p:blipFill>
          <a:blip r:embed="rId2" cstate="print"/>
          <a:srcRect/>
          <a:stretch>
            <a:fillRect/>
          </a:stretch>
        </p:blipFill>
        <p:spPr bwMode="auto">
          <a:xfrm>
            <a:off x="293508" y="785164"/>
            <a:ext cx="4048023" cy="2700000"/>
          </a:xfrm>
          <a:prstGeom prst="rect">
            <a:avLst/>
          </a:prstGeom>
          <a:noFill/>
        </p:spPr>
      </p:pic>
      <p:pic>
        <p:nvPicPr>
          <p:cNvPr id="2052" name="Picture 4" descr="W:\Проекты 2014\Светлана Кондеева\Клиенты\Coca-Cola\Кожаный мяч 2014\PR Кожаный мяч 2014\ФИНАЛ В МОСКВЕ\ФОТО\Для пост-релиза\от Забеги\BK0R6997.JPG"/>
          <p:cNvPicPr>
            <a:picLocks noChangeAspect="1" noChangeArrowheads="1"/>
          </p:cNvPicPr>
          <p:nvPr/>
        </p:nvPicPr>
        <p:blipFill>
          <a:blip r:embed="rId3" cstate="print"/>
          <a:srcRect/>
          <a:stretch>
            <a:fillRect/>
          </a:stretch>
        </p:blipFill>
        <p:spPr bwMode="auto">
          <a:xfrm>
            <a:off x="287294" y="6499080"/>
            <a:ext cx="3994050" cy="2664000"/>
          </a:xfrm>
          <a:prstGeom prst="rect">
            <a:avLst/>
          </a:prstGeom>
          <a:noFill/>
        </p:spPr>
      </p:pic>
      <p:pic>
        <p:nvPicPr>
          <p:cNvPr id="2058" name="Picture 10" descr="W:\Проекты 2014\Светлана Кондеева\Клиенты\Coca-Cola\Кожаный мяч 2014\PR Кожаный мяч 2014\ФИНАЛ В МОСКВЕ\ФОТО\high\IMG_1325.JPG"/>
          <p:cNvPicPr>
            <a:picLocks noChangeAspect="1" noChangeArrowheads="1"/>
          </p:cNvPicPr>
          <p:nvPr/>
        </p:nvPicPr>
        <p:blipFill>
          <a:blip r:embed="rId4" cstate="print"/>
          <a:srcRect t="6513" r="6513"/>
          <a:stretch>
            <a:fillRect/>
          </a:stretch>
        </p:blipFill>
        <p:spPr bwMode="auto">
          <a:xfrm>
            <a:off x="4500542" y="6494298"/>
            <a:ext cx="3996000" cy="2664000"/>
          </a:xfrm>
          <a:prstGeom prst="rect">
            <a:avLst/>
          </a:prstGeom>
          <a:noFill/>
        </p:spPr>
      </p:pic>
      <p:pic>
        <p:nvPicPr>
          <p:cNvPr id="2059" name="Picture 11" descr="W:\Проекты 2014\Светлана Кондеева\Клиенты\Coca-Cola\Кожаный мяч 2014\PR Кожаный мяч 2014\ФИНАЛ В МОСКВЕ\ФОТО\high\IMG_1422.JPG"/>
          <p:cNvPicPr>
            <a:picLocks noChangeAspect="1" noChangeArrowheads="1"/>
          </p:cNvPicPr>
          <p:nvPr/>
        </p:nvPicPr>
        <p:blipFill>
          <a:blip r:embed="rId5"/>
          <a:srcRect l="17141" t="17141" r="4079" b="4079"/>
          <a:stretch>
            <a:fillRect/>
          </a:stretch>
        </p:blipFill>
        <p:spPr bwMode="auto">
          <a:xfrm>
            <a:off x="4430698" y="804834"/>
            <a:ext cx="4050001" cy="2700000"/>
          </a:xfrm>
          <a:prstGeom prst="rect">
            <a:avLst/>
          </a:prstGeom>
          <a:noFill/>
        </p:spPr>
      </p:pic>
      <p:pic>
        <p:nvPicPr>
          <p:cNvPr id="2060" name="Picture 12" descr="W:\Проекты 2014\Светлана Кондеева\Клиенты\Coca-Cola\Кожаный мяч 2014\PR Кожаный мяч 2014\ФИНАЛ В МОСКВЕ\ФОТО\high\IMG_1424.JPG"/>
          <p:cNvPicPr>
            <a:picLocks noChangeAspect="1" noChangeArrowheads="1"/>
          </p:cNvPicPr>
          <p:nvPr/>
        </p:nvPicPr>
        <p:blipFill>
          <a:blip r:embed="rId6"/>
          <a:srcRect t="27824"/>
          <a:stretch>
            <a:fillRect/>
          </a:stretch>
        </p:blipFill>
        <p:spPr bwMode="auto">
          <a:xfrm>
            <a:off x="287294" y="3605560"/>
            <a:ext cx="5611259" cy="2700000"/>
          </a:xfrm>
          <a:prstGeom prst="rect">
            <a:avLst/>
          </a:prstGeom>
          <a:noFill/>
        </p:spPr>
      </p:pic>
      <p:pic>
        <p:nvPicPr>
          <p:cNvPr id="2061" name="Picture 13" descr="W:\Проекты 2014\Светлана Кондеева\Клиенты\Coca-Cola\Кожаный мяч 2014\PR Кожаный мяч 2014\ФИНАЛ В МОСКВЕ\ФОТО\high\IMG_1617.JPG"/>
          <p:cNvPicPr>
            <a:picLocks noChangeAspect="1" noChangeArrowheads="1"/>
          </p:cNvPicPr>
          <p:nvPr/>
        </p:nvPicPr>
        <p:blipFill>
          <a:blip r:embed="rId7" cstate="print"/>
          <a:srcRect l="23559" r="14352"/>
          <a:stretch>
            <a:fillRect/>
          </a:stretch>
        </p:blipFill>
        <p:spPr bwMode="auto">
          <a:xfrm>
            <a:off x="5988046" y="3605560"/>
            <a:ext cx="2514618" cy="2700000"/>
          </a:xfrm>
          <a:prstGeom prst="rect">
            <a:avLst/>
          </a:prstGeom>
          <a:noFill/>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Номер слайда 3"/>
          <p:cNvSpPr>
            <a:spLocks noGrp="1"/>
          </p:cNvSpPr>
          <p:nvPr>
            <p:ph type="sldNum" sz="quarter" idx="10"/>
          </p:nvPr>
        </p:nvSpPr>
        <p:spPr>
          <a:noFill/>
        </p:spPr>
        <p:txBody>
          <a:bodyPr/>
          <a:lstStyle/>
          <a:p>
            <a:pPr>
              <a:tabLst>
                <a:tab pos="1066800" algn="l"/>
              </a:tabLst>
            </a:pPr>
            <a:fld id="{288F3A96-C756-4A4B-8FE3-BF5F2578DE80}" type="slidenum">
              <a:rPr lang="en-US"/>
              <a:pPr>
                <a:tabLst>
                  <a:tab pos="1066800" algn="l"/>
                </a:tabLst>
              </a:pPr>
              <a:t>121</a:t>
            </a:fld>
            <a:endParaRPr lang="en-US"/>
          </a:p>
        </p:txBody>
      </p:sp>
      <p:sp>
        <p:nvSpPr>
          <p:cNvPr id="10" name="Содержимое 9"/>
          <p:cNvSpPr>
            <a:spLocks noGrp="1"/>
          </p:cNvSpPr>
          <p:nvPr>
            <p:ph idx="1"/>
          </p:nvPr>
        </p:nvSpPr>
        <p:spPr/>
        <p:txBody>
          <a:bodyPr/>
          <a:lstStyle/>
          <a:p>
            <a:endParaRPr lang="ru-RU"/>
          </a:p>
        </p:txBody>
      </p:sp>
      <p:sp>
        <p:nvSpPr>
          <p:cNvPr id="11" name="Прямоугольник 10"/>
          <p:cNvSpPr/>
          <p:nvPr/>
        </p:nvSpPr>
        <p:spPr bwMode="auto">
          <a:xfrm>
            <a:off x="8574102" y="661958"/>
            <a:ext cx="4214842" cy="8501122"/>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endParaRPr>
          </a:p>
        </p:txBody>
      </p:sp>
      <p:pic>
        <p:nvPicPr>
          <p:cNvPr id="12" name="Picture 5" descr="W:\Проекты 2014\Светлана Кондеева\Клиенты\Coca-Cola\Кожаный мяч 2014\PR Кожаный мяч 2014\ФИНАЛ В МОСКВЕ\ФОТО\Для пост-релиза\от Забеги\BK0R6892.JPG"/>
          <p:cNvPicPr>
            <a:picLocks noChangeAspect="1" noChangeArrowheads="1"/>
          </p:cNvPicPr>
          <p:nvPr/>
        </p:nvPicPr>
        <p:blipFill>
          <a:blip r:embed="rId2" cstate="print"/>
          <a:srcRect l="18503" t="2146" r="34465"/>
          <a:stretch>
            <a:fillRect/>
          </a:stretch>
        </p:blipFill>
        <p:spPr bwMode="auto">
          <a:xfrm>
            <a:off x="8645540" y="3571875"/>
            <a:ext cx="4068000" cy="5645329"/>
          </a:xfrm>
          <a:prstGeom prst="rect">
            <a:avLst/>
          </a:prstGeom>
          <a:noFill/>
        </p:spPr>
      </p:pic>
      <p:pic>
        <p:nvPicPr>
          <p:cNvPr id="13" name="Picture 6" descr="W:\Проекты 2014\Светлана Кондеева\Клиенты\Coca-Cola\Кожаный мяч 2014\PR Кожаный мяч 2014\ФИНАЛ В МОСКВЕ\ФОТО\Для пост-релиза\от Ерохи\IMG_1013.JPG"/>
          <p:cNvPicPr>
            <a:picLocks noChangeAspect="1" noChangeArrowheads="1"/>
          </p:cNvPicPr>
          <p:nvPr/>
        </p:nvPicPr>
        <p:blipFill>
          <a:blip r:embed="rId3"/>
          <a:srcRect/>
          <a:stretch>
            <a:fillRect/>
          </a:stretch>
        </p:blipFill>
        <p:spPr bwMode="auto">
          <a:xfrm>
            <a:off x="287293" y="6519874"/>
            <a:ext cx="4048024" cy="2700000"/>
          </a:xfrm>
          <a:prstGeom prst="rect">
            <a:avLst/>
          </a:prstGeom>
          <a:noFill/>
        </p:spPr>
      </p:pic>
      <p:pic>
        <p:nvPicPr>
          <p:cNvPr id="14" name="Picture 7" descr="W:\Проекты 2014\Светлана Кондеева\Клиенты\Coca-Cola\Кожаный мяч 2014\PR Кожаный мяч 2014\ФИНАЛ В МОСКВЕ\ФОТО\Для пост-релиза\forSMI_1\IMG_2418.JPG"/>
          <p:cNvPicPr>
            <a:picLocks noChangeAspect="1" noChangeArrowheads="1"/>
          </p:cNvPicPr>
          <p:nvPr/>
        </p:nvPicPr>
        <p:blipFill>
          <a:blip r:embed="rId4" cstate="print"/>
          <a:srcRect/>
          <a:stretch>
            <a:fillRect/>
          </a:stretch>
        </p:blipFill>
        <p:spPr bwMode="auto">
          <a:xfrm>
            <a:off x="4430698" y="6519874"/>
            <a:ext cx="4051809" cy="2700000"/>
          </a:xfrm>
          <a:prstGeom prst="rect">
            <a:avLst/>
          </a:prstGeom>
          <a:noFill/>
        </p:spPr>
      </p:pic>
      <p:pic>
        <p:nvPicPr>
          <p:cNvPr id="15" name="Picture 9" descr="W:\Проекты 2014\Светлана Кондеева\Клиенты\Coca-Cola\Кожаный мяч 2014\PR Кожаный мяч 2014\ФИНАЛ В МОСКВЕ\ФОТО\Для пост-релиза\от Забеги\BK0R7238.JPG"/>
          <p:cNvPicPr>
            <a:picLocks noChangeAspect="1" noChangeArrowheads="1"/>
          </p:cNvPicPr>
          <p:nvPr/>
        </p:nvPicPr>
        <p:blipFill>
          <a:blip r:embed="rId5" cstate="print"/>
          <a:srcRect/>
          <a:stretch>
            <a:fillRect/>
          </a:stretch>
        </p:blipFill>
        <p:spPr bwMode="auto">
          <a:xfrm>
            <a:off x="287294" y="733396"/>
            <a:ext cx="4048024" cy="2700000"/>
          </a:xfrm>
          <a:prstGeom prst="rect">
            <a:avLst/>
          </a:prstGeom>
          <a:noFill/>
        </p:spPr>
      </p:pic>
      <p:pic>
        <p:nvPicPr>
          <p:cNvPr id="16" name="Picture 3" descr="W:\Проекты 2014\Светлана Кондеева\Клиенты\Coca-Cola\Кожаный мяч 2014\PR Кожаный мяч 2014\ФИНАЛ В МОСКВЕ\ФОТО\Для пост-релиза\Утверждено для пост-релиза\BK0R7623.JPG"/>
          <p:cNvPicPr>
            <a:picLocks noChangeAspect="1" noChangeArrowheads="1"/>
          </p:cNvPicPr>
          <p:nvPr/>
        </p:nvPicPr>
        <p:blipFill>
          <a:blip r:embed="rId6" cstate="print"/>
          <a:srcRect/>
          <a:stretch>
            <a:fillRect/>
          </a:stretch>
        </p:blipFill>
        <p:spPr bwMode="auto">
          <a:xfrm>
            <a:off x="287295" y="3590916"/>
            <a:ext cx="4048024" cy="2700000"/>
          </a:xfrm>
          <a:prstGeom prst="rect">
            <a:avLst/>
          </a:prstGeom>
          <a:noFill/>
        </p:spPr>
      </p:pic>
      <p:pic>
        <p:nvPicPr>
          <p:cNvPr id="17" name="Picture 8" descr="W:\Проекты 2014\Светлана Кондеева\Клиенты\Coca-Cola\Кожаный мяч 2014\PR Кожаный мяч 2014\ФИНАЛ В МОСКВЕ\ФОТО\Для пост-релиза\forSMI_1\IMG_2379.JPG"/>
          <p:cNvPicPr>
            <a:picLocks noChangeAspect="1" noChangeArrowheads="1"/>
          </p:cNvPicPr>
          <p:nvPr/>
        </p:nvPicPr>
        <p:blipFill>
          <a:blip r:embed="rId7" cstate="print"/>
          <a:srcRect/>
          <a:stretch>
            <a:fillRect/>
          </a:stretch>
        </p:blipFill>
        <p:spPr bwMode="auto">
          <a:xfrm>
            <a:off x="8645539" y="733396"/>
            <a:ext cx="4068000" cy="2710789"/>
          </a:xfrm>
          <a:prstGeom prst="rect">
            <a:avLst/>
          </a:prstGeom>
          <a:noFill/>
        </p:spPr>
      </p:pic>
      <p:pic>
        <p:nvPicPr>
          <p:cNvPr id="3074" name="Picture 2" descr="W:\Проекты 2014\Светлана Кондеева\Клиенты\Coca-Cola\Кожаный мяч 2014\PR Кожаный мяч 2014\ФИНАЛ В МОСКВЕ\ФОТО\high\IMG_1677.JPG"/>
          <p:cNvPicPr>
            <a:picLocks noChangeAspect="1" noChangeArrowheads="1"/>
          </p:cNvPicPr>
          <p:nvPr/>
        </p:nvPicPr>
        <p:blipFill>
          <a:blip r:embed="rId8"/>
          <a:srcRect l="27643" t="6161" r="26979"/>
          <a:stretch>
            <a:fillRect/>
          </a:stretch>
        </p:blipFill>
        <p:spPr bwMode="auto">
          <a:xfrm>
            <a:off x="4430698" y="733396"/>
            <a:ext cx="4041790" cy="5572164"/>
          </a:xfrm>
          <a:prstGeom prst="rect">
            <a:avLst/>
          </a:prstGeom>
          <a:noFill/>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Номер слайда 3"/>
          <p:cNvSpPr>
            <a:spLocks noGrp="1"/>
          </p:cNvSpPr>
          <p:nvPr>
            <p:ph type="sldNum" sz="quarter" idx="10"/>
          </p:nvPr>
        </p:nvSpPr>
        <p:spPr>
          <a:noFill/>
        </p:spPr>
        <p:txBody>
          <a:bodyPr/>
          <a:lstStyle/>
          <a:p>
            <a:pPr>
              <a:tabLst>
                <a:tab pos="1066800" algn="l"/>
              </a:tabLst>
            </a:pPr>
            <a:fld id="{3FB828C9-E399-4842-A3C3-B8DB8E03B284}" type="slidenum">
              <a:rPr lang="en-US"/>
              <a:pPr>
                <a:tabLst>
                  <a:tab pos="1066800" algn="l"/>
                </a:tabLst>
              </a:pPr>
              <a:t>122</a:t>
            </a:fld>
            <a:endParaRPr lang="en-US"/>
          </a:p>
        </p:txBody>
      </p:sp>
      <p:sp>
        <p:nvSpPr>
          <p:cNvPr id="21606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926DE394-4E18-412F-9B24-9F89F2EDD0F2}" type="slidenum">
              <a:rPr lang="en-US" sz="2400" b="1">
                <a:solidFill>
                  <a:srgbClr val="BC3272"/>
                </a:solidFill>
                <a:latin typeface="Helvetica Neue" charset="0"/>
                <a:sym typeface="Helvetica Neue" charset="0"/>
              </a:rPr>
              <a:pPr algn="r">
                <a:tabLst>
                  <a:tab pos="1066800" algn="l"/>
                </a:tabLst>
              </a:pPr>
              <a:t>122</a:t>
            </a:fld>
            <a:endParaRPr lang="en-US" sz="2400" b="1">
              <a:solidFill>
                <a:srgbClr val="BC3272"/>
              </a:solidFill>
              <a:latin typeface="Helvetica Neue" charset="0"/>
              <a:sym typeface="Helvetica Neue" charset="0"/>
            </a:endParaRPr>
          </a:p>
        </p:txBody>
      </p:sp>
      <p:sp>
        <p:nvSpPr>
          <p:cNvPr id="216068" name="Rectangle 3"/>
          <p:cNvSpPr>
            <a:spLocks noGrp="1" noChangeArrowheads="1"/>
          </p:cNvSpPr>
          <p:nvPr>
            <p:ph type="title"/>
          </p:nvPr>
        </p:nvSpPr>
        <p:spPr>
          <a:xfrm>
            <a:off x="573046" y="3376602"/>
            <a:ext cx="12287292" cy="5286386"/>
          </a:xfrm>
        </p:spPr>
        <p:txBody>
          <a:bodyPr anchor="t" anchorCtr="0"/>
          <a:lstStyle/>
          <a:p>
            <a:pPr lvl="0"/>
            <a:r>
              <a:rPr lang="ru-RU" sz="2800" b="1" dirty="0" smtClean="0">
                <a:solidFill>
                  <a:schemeClr val="bg1"/>
                </a:solidFill>
              </a:rPr>
              <a:t>Результаты </a:t>
            </a:r>
            <a:r>
              <a:rPr lang="en-US" sz="2800" b="1" dirty="0" smtClean="0">
                <a:solidFill>
                  <a:schemeClr val="bg1"/>
                </a:solidFill>
              </a:rPr>
              <a:t>PR</a:t>
            </a:r>
            <a:r>
              <a:rPr lang="ru-RU" sz="2800" b="1" dirty="0" smtClean="0">
                <a:solidFill>
                  <a:schemeClr val="bg1"/>
                </a:solidFill>
              </a:rPr>
              <a:t>-кампании по поддержке турнира «Кожаный мяч – Кубок </a:t>
            </a:r>
            <a:r>
              <a:rPr lang="en-US" sz="2800" b="1" dirty="0" smtClean="0">
                <a:solidFill>
                  <a:schemeClr val="bg1"/>
                </a:solidFill>
              </a:rPr>
              <a:t>Coca-Cola</a:t>
            </a:r>
            <a:r>
              <a:rPr lang="ru-RU" sz="2800" b="1" dirty="0" smtClean="0">
                <a:solidFill>
                  <a:schemeClr val="bg1"/>
                </a:solidFill>
              </a:rPr>
              <a:t>» в 2014 году</a:t>
            </a:r>
            <a:r>
              <a:rPr lang="en-US" sz="2800" b="1" dirty="0" smtClean="0">
                <a:latin typeface="Helvetica Neue" charset="0"/>
                <a:ea typeface="ヒラギノ角ゴ ProN W6" charset="-128"/>
                <a:sym typeface="Helvetica Neue" charset="0"/>
              </a:rPr>
              <a:t/>
            </a:r>
            <a:br>
              <a:rPr lang="en-US" sz="2800" b="1" dirty="0" smtClean="0">
                <a:latin typeface="Helvetica Neue" charset="0"/>
                <a:ea typeface="ヒラギノ角ゴ ProN W6" charset="-128"/>
                <a:sym typeface="Helvetica Neue" charset="0"/>
              </a:rPr>
            </a:br>
            <a:r>
              <a:rPr lang="en-US" sz="2800" dirty="0" smtClean="0"/>
              <a:t/>
            </a:r>
            <a:br>
              <a:rPr lang="en-US" sz="2800" dirty="0" smtClean="0"/>
            </a:br>
            <a:r>
              <a:rPr lang="en-US" sz="2800" dirty="0" smtClean="0"/>
              <a:t>Kickoff</a:t>
            </a:r>
            <a:r>
              <a:rPr lang="ru-RU" sz="2800" dirty="0" smtClean="0"/>
              <a:t>-мероприятие (9 июня, Москва): </a:t>
            </a:r>
            <a:r>
              <a:rPr lang="ru-RU" sz="2800" dirty="0" smtClean="0"/>
              <a:t/>
            </a:r>
            <a:br>
              <a:rPr lang="ru-RU" sz="2800" dirty="0" smtClean="0"/>
            </a:br>
            <a:r>
              <a:rPr lang="ru-RU" sz="2800" dirty="0" smtClean="0"/>
              <a:t>	</a:t>
            </a:r>
            <a:r>
              <a:rPr lang="ru-RU" sz="2800" dirty="0" smtClean="0"/>
              <a:t>24 </a:t>
            </a:r>
            <a:r>
              <a:rPr lang="ru-RU" sz="2800" dirty="0" smtClean="0"/>
              <a:t>выхода, Общий охват 21 228 234, OTS 26 878 491</a:t>
            </a:r>
            <a:br>
              <a:rPr lang="ru-RU" sz="2800" dirty="0" smtClean="0"/>
            </a:br>
            <a:r>
              <a:rPr lang="ru-RU" sz="2800" dirty="0" smtClean="0"/>
              <a:t>Пресс-тур (28 августа, Екатеринбург): </a:t>
            </a:r>
            <a:r>
              <a:rPr lang="ru-RU" sz="2800" dirty="0" smtClean="0"/>
              <a:t/>
            </a:r>
            <a:br>
              <a:rPr lang="ru-RU" sz="2800" dirty="0" smtClean="0"/>
            </a:br>
            <a:r>
              <a:rPr lang="ru-RU" sz="2800" dirty="0" smtClean="0"/>
              <a:t>	</a:t>
            </a:r>
            <a:r>
              <a:rPr lang="ru-RU" sz="2800" dirty="0" smtClean="0"/>
              <a:t>12 </a:t>
            </a:r>
            <a:r>
              <a:rPr lang="ru-RU" sz="2800" dirty="0" smtClean="0"/>
              <a:t>выходов, Общий охват 19 374 024, OTS 19 652 624</a:t>
            </a:r>
            <a:br>
              <a:rPr lang="ru-RU" sz="2800" dirty="0" smtClean="0"/>
            </a:br>
            <a:r>
              <a:rPr lang="ru-RU" sz="2800" dirty="0" smtClean="0"/>
              <a:t>Всероссийский финал (14 сентября, Москва): </a:t>
            </a:r>
            <a:r>
              <a:rPr lang="ru-RU" sz="2800" dirty="0" smtClean="0"/>
              <a:t/>
            </a:r>
            <a:br>
              <a:rPr lang="ru-RU" sz="2800" dirty="0" smtClean="0"/>
            </a:br>
            <a:r>
              <a:rPr lang="ru-RU" sz="2800" dirty="0" smtClean="0"/>
              <a:t>	</a:t>
            </a:r>
            <a:r>
              <a:rPr lang="ru-RU" sz="2800" dirty="0" smtClean="0"/>
              <a:t>26 </a:t>
            </a:r>
            <a:r>
              <a:rPr lang="ru-RU" sz="2800" dirty="0" smtClean="0"/>
              <a:t>выходов, Общий охват 66 884 879, OTS 67 707 313</a:t>
            </a:r>
            <a:br>
              <a:rPr lang="ru-RU" sz="2800" dirty="0" smtClean="0"/>
            </a:br>
            <a:r>
              <a:rPr lang="ru-RU" sz="2800" dirty="0" smtClean="0"/>
              <a:t> </a:t>
            </a:r>
            <a:br>
              <a:rPr lang="ru-RU" sz="2800" dirty="0" smtClean="0"/>
            </a:br>
            <a:r>
              <a:rPr lang="ru-RU" sz="2800" b="1" dirty="0" smtClean="0"/>
              <a:t>Итого: </a:t>
            </a:r>
            <a:r>
              <a:rPr lang="ru-RU" sz="2800" b="1" dirty="0" smtClean="0"/>
              <a:t>62 </a:t>
            </a:r>
            <a:r>
              <a:rPr lang="ru-RU" sz="2800" b="1" dirty="0" smtClean="0"/>
              <a:t>выхода, Общий охват 107 487 137, OTS 114 238 428</a:t>
            </a:r>
            <a:r>
              <a:rPr lang="ru-RU" sz="2800" b="1" dirty="0" smtClean="0"/>
              <a:t>.</a:t>
            </a:r>
            <a:endParaRPr lang="en-US" sz="2800" dirty="0" smtClean="0"/>
          </a:p>
        </p:txBody>
      </p:sp>
      <p:pic>
        <p:nvPicPr>
          <p:cNvPr id="4098" name="Picture 2" descr="\\10.100.0.4\Perebros\Аверьянов\ФОТО\2014\КМ14\Москва_14 сентября\полный фотоотчет\2014-09-14-full\BK0R7611.JPG"/>
          <p:cNvPicPr>
            <a:picLocks noChangeAspect="1" noChangeArrowheads="1"/>
          </p:cNvPicPr>
          <p:nvPr/>
        </p:nvPicPr>
        <p:blipFill>
          <a:blip r:embed="rId2" cstate="print"/>
          <a:srcRect t="36953" b="20859"/>
          <a:stretch>
            <a:fillRect/>
          </a:stretch>
        </p:blipFill>
        <p:spPr bwMode="auto">
          <a:xfrm>
            <a:off x="2716186" y="733396"/>
            <a:ext cx="7167953" cy="2016000"/>
          </a:xfrm>
          <a:prstGeom prst="rect">
            <a:avLst/>
          </a:prstGeom>
          <a:noFill/>
        </p:spPr>
      </p:pic>
      <p:pic>
        <p:nvPicPr>
          <p:cNvPr id="4099" name="Picture 3" descr="\\10.100.0.4\Perebros\Аверьянов\ФОТО\2014\КМ14\Москва_14 сентября\полный фотоотчет\2014-09-14-full\BK0R7167.JPG"/>
          <p:cNvPicPr>
            <a:picLocks noChangeAspect="1" noChangeArrowheads="1"/>
          </p:cNvPicPr>
          <p:nvPr/>
        </p:nvPicPr>
        <p:blipFill>
          <a:blip r:embed="rId3" cstate="print"/>
          <a:srcRect/>
          <a:stretch>
            <a:fillRect/>
          </a:stretch>
        </p:blipFill>
        <p:spPr bwMode="auto">
          <a:xfrm>
            <a:off x="9717110" y="733396"/>
            <a:ext cx="3024000" cy="2016000"/>
          </a:xfrm>
          <a:prstGeom prst="rect">
            <a:avLst/>
          </a:prstGeom>
          <a:noFill/>
        </p:spPr>
      </p:pic>
      <p:pic>
        <p:nvPicPr>
          <p:cNvPr id="4100" name="Picture 4" descr="W:\Проекты 2014\Светлана Кондеева\Клиенты\Coca-Cola\Кожаный мяч 2014\PR Кожаный мяч 2014\ФИНАЛ В МОСКВЕ\ФОТО\Для пост-релиза\forSMI_1\IMG_1915.JPG"/>
          <p:cNvPicPr>
            <a:picLocks noChangeAspect="1" noChangeArrowheads="1"/>
          </p:cNvPicPr>
          <p:nvPr/>
        </p:nvPicPr>
        <p:blipFill>
          <a:blip r:embed="rId4" cstate="print"/>
          <a:srcRect l="9496" r="7858"/>
          <a:stretch>
            <a:fillRect/>
          </a:stretch>
        </p:blipFill>
        <p:spPr bwMode="auto">
          <a:xfrm>
            <a:off x="287294" y="733396"/>
            <a:ext cx="2500330" cy="2016000"/>
          </a:xfrm>
          <a:prstGeom prst="rect">
            <a:avLst/>
          </a:prstGeom>
          <a:noFill/>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Номер слайда 3"/>
          <p:cNvSpPr>
            <a:spLocks noGrp="1"/>
          </p:cNvSpPr>
          <p:nvPr>
            <p:ph type="sldNum" sz="quarter" idx="10"/>
          </p:nvPr>
        </p:nvSpPr>
        <p:spPr>
          <a:noFill/>
        </p:spPr>
        <p:txBody>
          <a:bodyPr/>
          <a:lstStyle/>
          <a:p>
            <a:pPr>
              <a:tabLst>
                <a:tab pos="1066800" algn="l"/>
              </a:tabLst>
            </a:pPr>
            <a:fld id="{AD94F4A1-AD5E-4728-940E-6C6C33923177}" type="slidenum">
              <a:rPr lang="en-US"/>
              <a:pPr>
                <a:tabLst>
                  <a:tab pos="1066800" algn="l"/>
                </a:tabLst>
              </a:pPr>
              <a:t>123</a:t>
            </a:fld>
            <a:endParaRPr lang="en-US"/>
          </a:p>
        </p:txBody>
      </p:sp>
      <p:sp>
        <p:nvSpPr>
          <p:cNvPr id="21709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6D5439F-C634-425D-A871-422B290F3A9A}" type="slidenum">
              <a:rPr lang="en-US" sz="2400" b="1">
                <a:solidFill>
                  <a:srgbClr val="BC3272"/>
                </a:solidFill>
                <a:latin typeface="Helvetica Neue" charset="0"/>
                <a:sym typeface="Helvetica Neue" charset="0"/>
              </a:rPr>
              <a:pPr algn="r">
                <a:tabLst>
                  <a:tab pos="1066800" algn="l"/>
                </a:tabLst>
              </a:pPr>
              <a:t>123</a:t>
            </a:fld>
            <a:endParaRPr lang="en-US" sz="2400" b="1">
              <a:solidFill>
                <a:srgbClr val="BC3272"/>
              </a:solidFill>
              <a:latin typeface="Helvetica Neue" charset="0"/>
              <a:sym typeface="Helvetica Neue" charset="0"/>
            </a:endParaRPr>
          </a:p>
        </p:txBody>
      </p:sp>
      <p:sp>
        <p:nvSpPr>
          <p:cNvPr id="217092" name="Rectangle 3"/>
          <p:cNvSpPr>
            <a:spLocks noGrp="1" noChangeArrowheads="1"/>
          </p:cNvSpPr>
          <p:nvPr>
            <p:ph type="title"/>
          </p:nvPr>
        </p:nvSpPr>
        <p:spPr>
          <a:xfrm>
            <a:off x="180975" y="6877050"/>
            <a:ext cx="12679363" cy="1968500"/>
          </a:xfrm>
        </p:spPr>
        <p:txBody>
          <a:bodyPr/>
          <a:lstStyle/>
          <a:p>
            <a:pPr eaLnBrk="1" hangingPunct="1"/>
            <a:r>
              <a:rPr lang="ru-RU" sz="4600" b="1" smtClean="0"/>
              <a:t>Детская программа на Выставке </a:t>
            </a:r>
            <a:br>
              <a:rPr lang="ru-RU" sz="4600" b="1" smtClean="0"/>
            </a:br>
            <a:r>
              <a:rPr lang="ru-RU" sz="4000" b="1" smtClean="0"/>
              <a:t>«</a:t>
            </a:r>
            <a:r>
              <a:rPr lang="en-US" sz="4000" b="1" smtClean="0"/>
              <a:t>Coca-Cola</a:t>
            </a:r>
            <a:r>
              <a:rPr lang="ru-RU" sz="4000" b="1" smtClean="0"/>
              <a:t>: Пронеси Олимпийский огонь!» </a:t>
            </a:r>
            <a:br>
              <a:rPr lang="ru-RU" sz="4000" b="1" smtClean="0"/>
            </a:br>
            <a:r>
              <a:rPr lang="ru-RU" sz="4400" b="1" smtClean="0"/>
              <a:t>2013</a:t>
            </a:r>
            <a:endParaRPr lang="en-US" sz="4400" b="1" smtClean="0"/>
          </a:p>
        </p:txBody>
      </p:sp>
      <p:pic>
        <p:nvPicPr>
          <p:cNvPr id="217093" name="Picture 6" descr="\\10.100.0.9\managers\Проекты 2013\Светлана Кондеева\Клиенты\Coca-Cola\Выставка Эстафета Олимпийского огня 2013\Фотографии\от Даши_выставка\111.jpg"/>
          <p:cNvPicPr>
            <a:picLocks noChangeAspect="1" noChangeArrowheads="1"/>
          </p:cNvPicPr>
          <p:nvPr/>
        </p:nvPicPr>
        <p:blipFill>
          <a:blip r:embed="rId2"/>
          <a:srcRect/>
          <a:stretch>
            <a:fillRect/>
          </a:stretch>
        </p:blipFill>
        <p:spPr bwMode="auto">
          <a:xfrm>
            <a:off x="2001838" y="706438"/>
            <a:ext cx="10572750" cy="5670550"/>
          </a:xfrm>
          <a:prstGeom prst="rect">
            <a:avLst/>
          </a:prstGeom>
          <a:noFill/>
          <a:ln w="9525">
            <a:noFill/>
            <a:miter lim="800000"/>
            <a:headEnd/>
            <a:tailEnd/>
          </a:ln>
        </p:spPr>
      </p:pic>
      <p:pic>
        <p:nvPicPr>
          <p:cNvPr id="217094" name="Picture 10" descr="Description: C:\Documents and Settings\ekonyaeva\Рабочий стол\FINAL 01082011\Sochi 2014 Olimpic Torch\Sochi 2014 Olympic Torch 09.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65125" y="447675"/>
            <a:ext cx="1350963" cy="5872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Номер слайда 3"/>
          <p:cNvSpPr>
            <a:spLocks noGrp="1"/>
          </p:cNvSpPr>
          <p:nvPr>
            <p:ph type="sldNum" sz="quarter" idx="10"/>
          </p:nvPr>
        </p:nvSpPr>
        <p:spPr>
          <a:noFill/>
        </p:spPr>
        <p:txBody>
          <a:bodyPr/>
          <a:lstStyle/>
          <a:p>
            <a:pPr>
              <a:tabLst>
                <a:tab pos="1066800" algn="l"/>
              </a:tabLst>
            </a:pPr>
            <a:fld id="{F9E15B24-99A5-4203-8387-EED57D980488}" type="slidenum">
              <a:rPr lang="en-US"/>
              <a:pPr>
                <a:tabLst>
                  <a:tab pos="1066800" algn="l"/>
                </a:tabLst>
              </a:pPr>
              <a:t>124</a:t>
            </a:fld>
            <a:endParaRPr lang="en-US"/>
          </a:p>
        </p:txBody>
      </p:sp>
      <p:sp>
        <p:nvSpPr>
          <p:cNvPr id="218115" name="Rectangle 4"/>
          <p:cNvSpPr>
            <a:spLocks noGrp="1" noChangeArrowheads="1"/>
          </p:cNvSpPr>
          <p:nvPr>
            <p:ph type="body" idx="1"/>
          </p:nvPr>
        </p:nvSpPr>
        <p:spPr>
          <a:xfrm>
            <a:off x="8645525" y="1079500"/>
            <a:ext cx="4071938" cy="7734300"/>
          </a:xfrm>
        </p:spPr>
        <p:txBody>
          <a:bodyPr/>
          <a:lstStyle/>
          <a:p>
            <a:pPr marL="0" indent="0" eaLnBrk="1" hangingPunct="1">
              <a:buFontTx/>
              <a:buNone/>
            </a:pPr>
            <a:r>
              <a:rPr lang="ru-RU" sz="2400" b="1" i="0" smtClean="0"/>
              <a:t>Детская программа на Выставке </a:t>
            </a:r>
            <a:br>
              <a:rPr lang="ru-RU" sz="2400" b="1" i="0" smtClean="0"/>
            </a:br>
            <a:r>
              <a:rPr lang="ru-RU" sz="2400" b="1" i="0" smtClean="0"/>
              <a:t>«</a:t>
            </a:r>
            <a:r>
              <a:rPr lang="en-US" sz="2400" b="1" i="0" smtClean="0"/>
              <a:t>Coca-Cola</a:t>
            </a:r>
            <a:r>
              <a:rPr lang="ru-RU" sz="2400" b="1" i="0" smtClean="0"/>
              <a:t>: Пронеси Олимпийский огонь. Вливайся!» 2013</a:t>
            </a:r>
          </a:p>
          <a:p>
            <a:pPr marL="0" indent="0" eaLnBrk="1" hangingPunct="1">
              <a:buFontTx/>
              <a:buNone/>
            </a:pPr>
            <a:r>
              <a:rPr lang="ru-RU" sz="2400" i="0" smtClean="0"/>
              <a:t>Организация детских дней на выставке в Центре Фотографии им.Братьев Люмьер </a:t>
            </a:r>
          </a:p>
          <a:p>
            <a:pPr marL="0" indent="0" eaLnBrk="1" hangingPunct="1">
              <a:buFontTx/>
              <a:buNone/>
            </a:pPr>
            <a:r>
              <a:rPr lang="ru-RU" sz="2400" i="0" smtClean="0"/>
              <a:t>Участники мероприятия: учащиеся детских образовательных учреждений, воспитанники детских домов и интернатов в возрасте от 12 лет</a:t>
            </a:r>
            <a:endParaRPr lang="en-US" sz="2400" i="0" smtClean="0"/>
          </a:p>
        </p:txBody>
      </p:sp>
      <p:pic>
        <p:nvPicPr>
          <p:cNvPr id="218116" name="Picture 7" descr="\\10.100.0.9\managers\Проекты 2013\Светлана Кондеева\Клиенты\Coca-Cola\Выставка Эстафета Олимпийского огня 2013\Фотографии\Coke_exhibition_kids\111.jpg"/>
          <p:cNvPicPr>
            <a:picLocks noChangeAspect="1" noChangeArrowheads="1"/>
          </p:cNvPicPr>
          <p:nvPr/>
        </p:nvPicPr>
        <p:blipFill>
          <a:blip r:embed="rId2"/>
          <a:srcRect/>
          <a:stretch>
            <a:fillRect/>
          </a:stretch>
        </p:blipFill>
        <p:spPr bwMode="auto">
          <a:xfrm>
            <a:off x="215900" y="804863"/>
            <a:ext cx="8286750" cy="5500687"/>
          </a:xfrm>
          <a:prstGeom prst="rect">
            <a:avLst/>
          </a:prstGeom>
          <a:noFill/>
          <a:ln w="9525">
            <a:noFill/>
            <a:miter lim="800000"/>
            <a:headEnd/>
            <a:tailEnd/>
          </a:ln>
        </p:spPr>
      </p:pic>
      <p:pic>
        <p:nvPicPr>
          <p:cNvPr id="218117" name="Picture 3" descr="C:\Documents and Settings\ALomakina\Мои документы\Anna\Coca-Cola\Эстафета Олимпийского огня 2013\Фотографии для отправки клиенту\зал Сочи 2014.JPG"/>
          <p:cNvPicPr>
            <a:picLocks noChangeAspect="1" noChangeArrowheads="1"/>
          </p:cNvPicPr>
          <p:nvPr/>
        </p:nvPicPr>
        <p:blipFill>
          <a:blip r:embed="rId3"/>
          <a:srcRect/>
          <a:stretch>
            <a:fillRect/>
          </a:stretch>
        </p:blipFill>
        <p:spPr bwMode="auto">
          <a:xfrm>
            <a:off x="287338" y="6488113"/>
            <a:ext cx="4000500" cy="2674937"/>
          </a:xfrm>
          <a:prstGeom prst="rect">
            <a:avLst/>
          </a:prstGeom>
          <a:noFill/>
          <a:ln w="9525">
            <a:noFill/>
            <a:miter lim="800000"/>
            <a:headEnd/>
            <a:tailEnd/>
          </a:ln>
        </p:spPr>
      </p:pic>
      <p:pic>
        <p:nvPicPr>
          <p:cNvPr id="218118" name="Picture 2" descr="\\Fpcs-1\agency\Managers\Проекты 2013\Светлана Кондеева\Клиенты\Coca-Cola\Выставка Эстафета Олимпийского огня 2013\Фотографии\от Кирилла_2-ой день\DSC_0474.JPG"/>
          <p:cNvPicPr>
            <a:picLocks noChangeAspect="1" noChangeArrowheads="1"/>
          </p:cNvPicPr>
          <p:nvPr/>
        </p:nvPicPr>
        <p:blipFill>
          <a:blip r:embed="rId4"/>
          <a:srcRect/>
          <a:stretch>
            <a:fillRect/>
          </a:stretch>
        </p:blipFill>
        <p:spPr bwMode="auto">
          <a:xfrm>
            <a:off x="4430713" y="6497638"/>
            <a:ext cx="4000500" cy="2679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Номер слайда 3"/>
          <p:cNvSpPr>
            <a:spLocks noGrp="1"/>
          </p:cNvSpPr>
          <p:nvPr>
            <p:ph type="sldNum" sz="quarter" idx="12"/>
          </p:nvPr>
        </p:nvSpPr>
        <p:spPr bwMode="auto">
          <a:noFill/>
          <a:ln>
            <a:miter lim="800000"/>
            <a:headEnd/>
            <a:tailEnd/>
          </a:ln>
        </p:spPr>
        <p:txBody>
          <a:bodyPr/>
          <a:lstStyle/>
          <a:p>
            <a:fld id="{B2759195-AC67-4696-9E93-5932D3746952}" type="slidenum">
              <a:rPr lang="en-US"/>
              <a:pPr/>
              <a:t>125</a:t>
            </a:fld>
            <a:endParaRPr lang="en-US"/>
          </a:p>
        </p:txBody>
      </p:sp>
      <p:pic>
        <p:nvPicPr>
          <p:cNvPr id="219139" name="Picture 10" descr="\\10.100.0.9\managers\Проекты 2013\Светлана Кондеева\Клиенты\Coca-Cola\Выставка Эстафета Олимпийского огня 2013\Фотографии\Coke_exhibition_kids\DSCN1423.JPG"/>
          <p:cNvPicPr>
            <a:picLocks noChangeAspect="1" noChangeArrowheads="1"/>
          </p:cNvPicPr>
          <p:nvPr/>
        </p:nvPicPr>
        <p:blipFill>
          <a:blip r:embed="rId2"/>
          <a:srcRect/>
          <a:stretch>
            <a:fillRect/>
          </a:stretch>
        </p:blipFill>
        <p:spPr bwMode="auto">
          <a:xfrm>
            <a:off x="6991350" y="2936875"/>
            <a:ext cx="3011488" cy="2868613"/>
          </a:xfrm>
          <a:prstGeom prst="rect">
            <a:avLst/>
          </a:prstGeom>
          <a:noFill/>
          <a:ln w="9525">
            <a:noFill/>
            <a:miter lim="800000"/>
            <a:headEnd/>
            <a:tailEnd/>
          </a:ln>
        </p:spPr>
      </p:pic>
      <p:pic>
        <p:nvPicPr>
          <p:cNvPr id="219140" name="Picture 11" descr="\\10.100.0.9\managers\Проекты 2013\Светлана Кондеева\Клиенты\Coca-Cola\Выставка Эстафета Олимпийского огня 2013\Фотографии\Coke_exhibition_kids\DSCN1493.JPG"/>
          <p:cNvPicPr>
            <a:picLocks noChangeAspect="1" noChangeArrowheads="1"/>
          </p:cNvPicPr>
          <p:nvPr/>
        </p:nvPicPr>
        <p:blipFill>
          <a:blip r:embed="rId3"/>
          <a:srcRect/>
          <a:stretch>
            <a:fillRect/>
          </a:stretch>
        </p:blipFill>
        <p:spPr bwMode="auto">
          <a:xfrm>
            <a:off x="4000500" y="5867400"/>
            <a:ext cx="6002338" cy="3295650"/>
          </a:xfrm>
          <a:prstGeom prst="rect">
            <a:avLst/>
          </a:prstGeom>
          <a:noFill/>
          <a:ln w="9525">
            <a:noFill/>
            <a:miter lim="800000"/>
            <a:headEnd/>
            <a:tailEnd/>
          </a:ln>
        </p:spPr>
      </p:pic>
      <p:pic>
        <p:nvPicPr>
          <p:cNvPr id="219141" name="Picture 12" descr="\\10.100.0.9\managers\Проекты 2013\Светлана Кондеева\Клиенты\Coca-Cola\Выставка Эстафета Олимпийского огня 2013\Фотографии\Coke_exhibition_kids\DSCN1534.JPG"/>
          <p:cNvPicPr>
            <a:picLocks noChangeAspect="1" noChangeArrowheads="1"/>
          </p:cNvPicPr>
          <p:nvPr/>
        </p:nvPicPr>
        <p:blipFill>
          <a:blip r:embed="rId4"/>
          <a:srcRect/>
          <a:stretch>
            <a:fillRect/>
          </a:stretch>
        </p:blipFill>
        <p:spPr bwMode="auto">
          <a:xfrm>
            <a:off x="236538" y="5876925"/>
            <a:ext cx="3694112" cy="3286125"/>
          </a:xfrm>
          <a:prstGeom prst="rect">
            <a:avLst/>
          </a:prstGeom>
          <a:noFill/>
          <a:ln w="9525">
            <a:noFill/>
            <a:miter lim="800000"/>
            <a:headEnd/>
            <a:tailEnd/>
          </a:ln>
        </p:spPr>
      </p:pic>
      <p:pic>
        <p:nvPicPr>
          <p:cNvPr id="219142" name="Picture 13" descr="\\10.100.0.9\managers\Проекты 2013\Светлана Кондеева\Клиенты\Coca-Cola\Выставка Эстафета Олимпийского огня 2013\Фотографии\Coke_exhibition_kids\DSCN1392.JPG"/>
          <p:cNvPicPr>
            <a:picLocks noChangeAspect="1" noChangeArrowheads="1"/>
          </p:cNvPicPr>
          <p:nvPr/>
        </p:nvPicPr>
        <p:blipFill>
          <a:blip r:embed="rId5"/>
          <a:srcRect/>
          <a:stretch>
            <a:fillRect/>
          </a:stretch>
        </p:blipFill>
        <p:spPr bwMode="auto">
          <a:xfrm>
            <a:off x="215900" y="733425"/>
            <a:ext cx="9786938" cy="2090738"/>
          </a:xfrm>
          <a:prstGeom prst="rect">
            <a:avLst/>
          </a:prstGeom>
          <a:noFill/>
          <a:ln w="9525">
            <a:noFill/>
            <a:miter lim="800000"/>
            <a:headEnd/>
            <a:tailEnd/>
          </a:ln>
        </p:spPr>
      </p:pic>
      <p:pic>
        <p:nvPicPr>
          <p:cNvPr id="219143" name="Picture 7" descr="C:\Documents and Settings\ALomakina\Мои документы\Anna\Coca-Cola\Эстафета Олимпийского огня 2013\Фотографии для отправки клиенту\фото с факелом.JPG"/>
          <p:cNvPicPr>
            <a:picLocks noChangeAspect="1" noChangeArrowheads="1"/>
          </p:cNvPicPr>
          <p:nvPr/>
        </p:nvPicPr>
        <p:blipFill>
          <a:blip r:embed="rId6"/>
          <a:srcRect/>
          <a:stretch>
            <a:fillRect/>
          </a:stretch>
        </p:blipFill>
        <p:spPr bwMode="auto">
          <a:xfrm>
            <a:off x="215900" y="2974975"/>
            <a:ext cx="4054475" cy="2759075"/>
          </a:xfrm>
          <a:prstGeom prst="rect">
            <a:avLst/>
          </a:prstGeom>
          <a:noFill/>
          <a:ln w="9525">
            <a:noFill/>
            <a:miter lim="800000"/>
            <a:headEnd/>
            <a:tailEnd/>
          </a:ln>
        </p:spPr>
      </p:pic>
      <p:pic>
        <p:nvPicPr>
          <p:cNvPr id="219144" name="Picture 14" descr="\\10.100.0.9\managers\Проекты 2013\Светлана Кондеева\Клиенты\Coca-Cola\Выставка Эстафета Олимпийского огня 2013\Фотографии\материалы на склад с выставки\IMAG1050.jpg"/>
          <p:cNvPicPr>
            <a:picLocks noChangeAspect="1" noChangeArrowheads="1"/>
          </p:cNvPicPr>
          <p:nvPr/>
        </p:nvPicPr>
        <p:blipFill>
          <a:blip r:embed="rId7"/>
          <a:srcRect/>
          <a:stretch>
            <a:fillRect/>
          </a:stretch>
        </p:blipFill>
        <p:spPr bwMode="auto">
          <a:xfrm>
            <a:off x="10074275" y="733425"/>
            <a:ext cx="2617788" cy="8429625"/>
          </a:xfrm>
          <a:prstGeom prst="rect">
            <a:avLst/>
          </a:prstGeom>
          <a:noFill/>
          <a:ln w="9525">
            <a:noFill/>
            <a:miter lim="800000"/>
            <a:headEnd/>
            <a:tailEnd/>
          </a:ln>
        </p:spPr>
      </p:pic>
      <p:pic>
        <p:nvPicPr>
          <p:cNvPr id="219145" name="Picture 15" descr="\\10.100.0.9\managers\Проекты 2013\Светлана Кондеева\Клиенты\Coca-Cola\Выставка Эстафета Олимпийского огня 2013\Фотографии\материалы на склад с выставки\IMAG1049.jpg"/>
          <p:cNvPicPr>
            <a:picLocks noChangeAspect="1" noChangeArrowheads="1"/>
          </p:cNvPicPr>
          <p:nvPr/>
        </p:nvPicPr>
        <p:blipFill>
          <a:blip r:embed="rId8"/>
          <a:srcRect/>
          <a:stretch>
            <a:fillRect/>
          </a:stretch>
        </p:blipFill>
        <p:spPr bwMode="auto">
          <a:xfrm>
            <a:off x="4430713" y="2947988"/>
            <a:ext cx="2428875" cy="2840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Номер слайда 3"/>
          <p:cNvSpPr>
            <a:spLocks noGrp="1"/>
          </p:cNvSpPr>
          <p:nvPr>
            <p:ph type="sldNum" sz="quarter" idx="10"/>
          </p:nvPr>
        </p:nvSpPr>
        <p:spPr>
          <a:noFill/>
        </p:spPr>
        <p:txBody>
          <a:bodyPr/>
          <a:lstStyle/>
          <a:p>
            <a:fld id="{1088B1A8-CC5E-4618-B214-67BFBC7A6CDA}" type="slidenum">
              <a:rPr lang="en-US"/>
              <a:pPr/>
              <a:t>126</a:t>
            </a:fld>
            <a:endParaRPr lang="en-US"/>
          </a:p>
        </p:txBody>
      </p:sp>
      <p:sp>
        <p:nvSpPr>
          <p:cNvPr id="22016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B91DBF19-D138-44DA-B3C1-3F8A697C0B35}" type="slidenum">
              <a:rPr lang="en-US" sz="2400" b="1">
                <a:solidFill>
                  <a:srgbClr val="BC3272"/>
                </a:solidFill>
                <a:latin typeface="Helvetica Neue" charset="0"/>
                <a:sym typeface="Helvetica Neue" charset="0"/>
              </a:rPr>
              <a:pPr algn="r">
                <a:tabLst>
                  <a:tab pos="1066800" algn="l"/>
                </a:tabLst>
              </a:pPr>
              <a:t>126</a:t>
            </a:fld>
            <a:endParaRPr lang="en-US" sz="2400" b="1">
              <a:solidFill>
                <a:srgbClr val="BC3272"/>
              </a:solidFill>
              <a:latin typeface="Helvetica Neue" charset="0"/>
              <a:sym typeface="Helvetica Neue" charset="0"/>
            </a:endParaRPr>
          </a:p>
        </p:txBody>
      </p:sp>
      <p:sp>
        <p:nvSpPr>
          <p:cNvPr id="220164" name="Rectangle 3"/>
          <p:cNvSpPr>
            <a:spLocks noGrp="1" noChangeArrowheads="1"/>
          </p:cNvSpPr>
          <p:nvPr>
            <p:ph type="title"/>
          </p:nvPr>
        </p:nvSpPr>
        <p:spPr>
          <a:xfrm>
            <a:off x="573088" y="3090863"/>
            <a:ext cx="12036425" cy="5511800"/>
          </a:xfrm>
        </p:spPr>
        <p:txBody>
          <a:bodyPr/>
          <a:lstStyle/>
          <a:p>
            <a:r>
              <a:rPr lang="ru-RU" sz="2800" b="1" smtClean="0"/>
              <a:t>Детская программа на Выставке «</a:t>
            </a:r>
            <a:r>
              <a:rPr lang="en-US" sz="2800" b="1" smtClean="0"/>
              <a:t>Coca-Cola</a:t>
            </a:r>
            <a:r>
              <a:rPr lang="ru-RU" sz="2800" b="1" smtClean="0"/>
              <a:t>: Пронеси Олимпийский огонь. Вливайся!» 2013 </a:t>
            </a:r>
            <a:r>
              <a:rPr lang="ru-RU" sz="2800" b="1" smtClean="0">
                <a:latin typeface="Helvetica Neue" charset="0"/>
                <a:sym typeface="Helvetica Neue" charset="0"/>
              </a:rPr>
              <a:t>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1012 человек посетили выставку в период с 22 по 24 января 2013г. </a:t>
            </a:r>
            <a:r>
              <a:rPr lang="en-US" sz="2700" smtClean="0"/>
              <a:t/>
            </a:r>
            <a:br>
              <a:rPr lang="en-US" sz="2700" smtClean="0"/>
            </a:br>
            <a:r>
              <a:rPr lang="en-US" sz="2700" smtClean="0"/>
              <a:t/>
            </a:r>
            <a:br>
              <a:rPr lang="en-US" sz="2700" smtClean="0"/>
            </a:br>
            <a:r>
              <a:rPr lang="ru-RU" sz="2700" smtClean="0"/>
              <a:t>Участники мероприятия: детские образовательные учреждения из Москвы, Московской области, Рязанской области и Тульской области. </a:t>
            </a:r>
            <a:br>
              <a:rPr lang="ru-RU" sz="2700" smtClean="0"/>
            </a:br>
            <a:r>
              <a:rPr lang="en-US" sz="2700" smtClean="0"/>
              <a:t/>
            </a:r>
            <a:br>
              <a:rPr lang="en-US" sz="2700" smtClean="0"/>
            </a:br>
            <a:r>
              <a:rPr lang="ru-RU" sz="2800" smtClean="0"/>
              <a:t>Партнером программы выступил благотворительный </a:t>
            </a:r>
            <a:br>
              <a:rPr lang="ru-RU" sz="2800" smtClean="0"/>
            </a:br>
            <a:r>
              <a:rPr lang="ru-RU" sz="2800" smtClean="0"/>
              <a:t>фонд </a:t>
            </a:r>
            <a:r>
              <a:rPr lang="en-US" sz="2800" smtClean="0"/>
              <a:t>CAF </a:t>
            </a:r>
            <a:r>
              <a:rPr lang="ru-RU" sz="2800" smtClean="0"/>
              <a:t>Россия.</a:t>
            </a:r>
            <a:br>
              <a:rPr lang="ru-RU" sz="2800" smtClean="0"/>
            </a:br>
            <a:endParaRPr lang="en-US" sz="2700" smtClean="0"/>
          </a:p>
        </p:txBody>
      </p:sp>
      <p:pic>
        <p:nvPicPr>
          <p:cNvPr id="220165" name="Picture 7"/>
          <p:cNvPicPr>
            <a:picLocks noChangeAspect="1" noChangeArrowheads="1"/>
          </p:cNvPicPr>
          <p:nvPr/>
        </p:nvPicPr>
        <p:blipFill>
          <a:blip r:embed="rId2"/>
          <a:srcRect/>
          <a:stretch>
            <a:fillRect/>
          </a:stretch>
        </p:blipFill>
        <p:spPr bwMode="auto">
          <a:xfrm>
            <a:off x="644525" y="661988"/>
            <a:ext cx="6929438" cy="2124075"/>
          </a:xfrm>
          <a:prstGeom prst="rect">
            <a:avLst/>
          </a:prstGeom>
          <a:noFill/>
          <a:ln w="9525">
            <a:noFill/>
            <a:miter lim="800000"/>
            <a:headEnd/>
            <a:tailEnd/>
          </a:ln>
        </p:spPr>
      </p:pic>
      <p:pic>
        <p:nvPicPr>
          <p:cNvPr id="220166" name="Picture 8"/>
          <p:cNvPicPr>
            <a:picLocks noChangeAspect="1" noChangeArrowheads="1"/>
          </p:cNvPicPr>
          <p:nvPr/>
        </p:nvPicPr>
        <p:blipFill>
          <a:blip r:embed="rId3"/>
          <a:srcRect/>
          <a:stretch>
            <a:fillRect/>
          </a:stretch>
        </p:blipFill>
        <p:spPr bwMode="auto">
          <a:xfrm>
            <a:off x="7645400" y="690563"/>
            <a:ext cx="4429125" cy="211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Номер слайда 3"/>
          <p:cNvSpPr>
            <a:spLocks noGrp="1"/>
          </p:cNvSpPr>
          <p:nvPr>
            <p:ph type="sldNum" sz="quarter" idx="10"/>
          </p:nvPr>
        </p:nvSpPr>
        <p:spPr>
          <a:noFill/>
        </p:spPr>
        <p:txBody>
          <a:bodyPr/>
          <a:lstStyle/>
          <a:p>
            <a:pPr>
              <a:tabLst>
                <a:tab pos="1066800" algn="l"/>
              </a:tabLst>
            </a:pPr>
            <a:fld id="{E3C1C76B-3F09-4F28-A2C8-651ADABC100D}" type="slidenum">
              <a:rPr lang="en-US"/>
              <a:pPr>
                <a:tabLst>
                  <a:tab pos="1066800" algn="l"/>
                </a:tabLst>
              </a:pPr>
              <a:t>127</a:t>
            </a:fld>
            <a:endParaRPr lang="en-US"/>
          </a:p>
        </p:txBody>
      </p:sp>
      <p:sp>
        <p:nvSpPr>
          <p:cNvPr id="22118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8BA5C694-D66B-4EAB-A855-114F69A62748}" type="slidenum">
              <a:rPr lang="en-US" sz="2400" b="1">
                <a:solidFill>
                  <a:srgbClr val="BC3272"/>
                </a:solidFill>
                <a:latin typeface="Helvetica Neue" charset="0"/>
                <a:sym typeface="Helvetica Neue" charset="0"/>
              </a:rPr>
              <a:pPr algn="r">
                <a:tabLst>
                  <a:tab pos="1066800" algn="l"/>
                </a:tabLst>
              </a:pPr>
              <a:t>127</a:t>
            </a:fld>
            <a:endParaRPr lang="en-US" sz="2400" b="1">
              <a:solidFill>
                <a:srgbClr val="BC3272"/>
              </a:solidFill>
              <a:latin typeface="Helvetica Neue" charset="0"/>
              <a:sym typeface="Helvetica Neue" charset="0"/>
            </a:endParaRPr>
          </a:p>
        </p:txBody>
      </p:sp>
      <p:sp>
        <p:nvSpPr>
          <p:cNvPr id="221188"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en-US" sz="4800" b="1" smtClean="0">
                <a:solidFill>
                  <a:schemeClr val="bg1"/>
                </a:solidFill>
                <a:sym typeface="Lucida Grande" charset="0"/>
              </a:rPr>
              <a:t>Cask Of Dreams</a:t>
            </a:r>
            <a:r>
              <a:rPr lang="ru-RU" sz="4800" b="1" smtClean="0">
                <a:solidFill>
                  <a:schemeClr val="bg1"/>
                </a:solidFill>
                <a:sym typeface="Lucida Grande" charset="0"/>
              </a:rPr>
              <a:t>»</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en-US" sz="4800" b="1" smtClean="0">
                <a:solidFill>
                  <a:schemeClr val="bg1"/>
                </a:solidFill>
                <a:sym typeface="Lucida Grande" charset="0"/>
              </a:rPr>
              <a:t>William Grant &amp; Sons</a:t>
            </a:r>
            <a:r>
              <a:rPr lang="ru-RU" sz="4800" b="1" smtClean="0">
                <a:solidFill>
                  <a:schemeClr val="bg1"/>
                </a:solidFill>
                <a:sym typeface="Lucida Grande" charset="0"/>
              </a:rPr>
              <a:t> 2012</a:t>
            </a:r>
            <a:endParaRPr lang="en-US" sz="4600" b="1" smtClean="0">
              <a:solidFill>
                <a:schemeClr val="bg1"/>
              </a:solidFill>
            </a:endParaRPr>
          </a:p>
        </p:txBody>
      </p:sp>
      <p:pic>
        <p:nvPicPr>
          <p:cNvPr id="221189" name="Picture 4" descr="C:\Users\Алена\Desktop\Diamond Group\Glenfiddich\Москва_фотки_видео\лучшие\105_0108_mk2.jpg"/>
          <p:cNvPicPr>
            <a:picLocks noChangeAspect="1" noChangeArrowheads="1"/>
          </p:cNvPicPr>
          <p:nvPr/>
        </p:nvPicPr>
        <p:blipFill>
          <a:blip r:embed="rId2"/>
          <a:srcRect/>
          <a:stretch>
            <a:fillRect/>
          </a:stretch>
        </p:blipFill>
        <p:spPr bwMode="auto">
          <a:xfrm>
            <a:off x="3573463" y="733425"/>
            <a:ext cx="9145587" cy="5588000"/>
          </a:xfrm>
          <a:prstGeom prst="rect">
            <a:avLst/>
          </a:prstGeom>
          <a:noFill/>
          <a:ln w="9525">
            <a:noFill/>
            <a:miter lim="800000"/>
            <a:headEnd/>
            <a:tailEnd/>
          </a:ln>
        </p:spPr>
      </p:pic>
      <p:pic>
        <p:nvPicPr>
          <p:cNvPr id="221190" name="Picture 3" descr="\\10.100.0.9\managers\Проекты 2011\Светалана Кондеева\Клиенты\Синергия\WG&amp;S Бочка моей мечты\ФОТОГРАФИИ ВИДЕО\Фотографии\Glenfiddich - фотограф 1\IMG_0620.JPG"/>
          <p:cNvPicPr>
            <a:picLocks noChangeAspect="1" noChangeArrowheads="1"/>
          </p:cNvPicPr>
          <p:nvPr/>
        </p:nvPicPr>
        <p:blipFill>
          <a:blip r:embed="rId3"/>
          <a:srcRect/>
          <a:stretch>
            <a:fillRect/>
          </a:stretch>
        </p:blipFill>
        <p:spPr bwMode="auto">
          <a:xfrm>
            <a:off x="358775" y="661988"/>
            <a:ext cx="3071813" cy="5643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Номер слайда 3"/>
          <p:cNvSpPr>
            <a:spLocks noGrp="1"/>
          </p:cNvSpPr>
          <p:nvPr>
            <p:ph type="sldNum" sz="quarter" idx="10"/>
          </p:nvPr>
        </p:nvSpPr>
        <p:spPr>
          <a:noFill/>
        </p:spPr>
        <p:txBody>
          <a:bodyPr/>
          <a:lstStyle/>
          <a:p>
            <a:pPr>
              <a:tabLst>
                <a:tab pos="1066800" algn="l"/>
              </a:tabLst>
            </a:pPr>
            <a:fld id="{6F6EC812-00C6-4A4F-831A-57E325E2F7ED}" type="slidenum">
              <a:rPr lang="en-US"/>
              <a:pPr>
                <a:tabLst>
                  <a:tab pos="1066800" algn="l"/>
                </a:tabLst>
              </a:pPr>
              <a:t>128</a:t>
            </a:fld>
            <a:endParaRPr lang="en-US"/>
          </a:p>
        </p:txBody>
      </p:sp>
      <p:sp>
        <p:nvSpPr>
          <p:cNvPr id="222211" name="Rectangle 4"/>
          <p:cNvSpPr>
            <a:spLocks noGrp="1" noChangeArrowheads="1"/>
          </p:cNvSpPr>
          <p:nvPr>
            <p:ph type="body" idx="1"/>
          </p:nvPr>
        </p:nvSpPr>
        <p:spPr>
          <a:xfrm>
            <a:off x="8645525" y="876300"/>
            <a:ext cx="4071938" cy="6151563"/>
          </a:xfrm>
        </p:spPr>
        <p:txBody>
          <a:bodyPr/>
          <a:lstStyle/>
          <a:p>
            <a:pPr marL="0" indent="0" eaLnBrk="1" hangingPunct="1">
              <a:buFontTx/>
              <a:buNone/>
            </a:pPr>
            <a:r>
              <a:rPr lang="ru-RU" b="1" i="0" smtClean="0">
                <a:solidFill>
                  <a:schemeClr val="bg1"/>
                </a:solidFill>
              </a:rPr>
              <a:t>«</a:t>
            </a:r>
            <a:r>
              <a:rPr lang="en-US" b="1" i="0" smtClean="0">
                <a:solidFill>
                  <a:schemeClr val="bg1"/>
                </a:solidFill>
                <a:sym typeface="Lucida Grande" charset="0"/>
              </a:rPr>
              <a:t>Cask Of Dreams</a:t>
            </a:r>
            <a:r>
              <a:rPr lang="ru-RU" b="1" i="0" smtClean="0">
                <a:solidFill>
                  <a:schemeClr val="bg1"/>
                </a:solidFill>
                <a:sym typeface="Lucida Grande" charset="0"/>
              </a:rPr>
              <a:t>»</a:t>
            </a:r>
            <a:r>
              <a:rPr lang="en-US" b="1" i="0" smtClean="0">
                <a:solidFill>
                  <a:schemeClr val="bg1"/>
                </a:solidFill>
                <a:sym typeface="Lucida Grande" charset="0"/>
              </a:rPr>
              <a:t> </a:t>
            </a:r>
            <a:r>
              <a:rPr lang="ru-RU" b="1" i="0" smtClean="0">
                <a:solidFill>
                  <a:schemeClr val="bg1"/>
                </a:solidFill>
                <a:sym typeface="Lucida Grande" charset="0"/>
              </a:rPr>
              <a:t/>
            </a:r>
            <a:br>
              <a:rPr lang="ru-RU" b="1" i="0" smtClean="0">
                <a:solidFill>
                  <a:schemeClr val="bg1"/>
                </a:solidFill>
                <a:sym typeface="Lucida Grande" charset="0"/>
              </a:rPr>
            </a:br>
            <a:r>
              <a:rPr lang="ru-RU" b="1" i="0" smtClean="0">
                <a:solidFill>
                  <a:schemeClr val="bg1"/>
                </a:solidFill>
              </a:rPr>
              <a:t>для </a:t>
            </a:r>
            <a:r>
              <a:rPr lang="en-US" b="1" i="0" smtClean="0">
                <a:solidFill>
                  <a:schemeClr val="bg1"/>
                </a:solidFill>
                <a:sym typeface="Lucida Grande" charset="0"/>
              </a:rPr>
              <a:t>William Grant &amp; Sons</a:t>
            </a:r>
            <a:r>
              <a:rPr lang="ru-RU" b="1" i="0" smtClean="0">
                <a:solidFill>
                  <a:schemeClr val="bg1"/>
                </a:solidFill>
                <a:sym typeface="Lucida Grande" charset="0"/>
              </a:rPr>
              <a:t> 2012</a:t>
            </a:r>
          </a:p>
          <a:p>
            <a:pPr marL="0" indent="0" eaLnBrk="1" hangingPunct="1">
              <a:buFontTx/>
              <a:buNone/>
            </a:pPr>
            <a:endParaRPr lang="ru-RU" b="1" i="0" smtClean="0"/>
          </a:p>
          <a:p>
            <a:pPr marL="0" indent="0" eaLnBrk="1" hangingPunct="1">
              <a:buFontTx/>
              <a:buNone/>
            </a:pPr>
            <a:r>
              <a:rPr lang="en-US" i="0" smtClean="0">
                <a:solidFill>
                  <a:srgbClr val="F2F2F2"/>
                </a:solidFill>
              </a:rPr>
              <a:t>Event -</a:t>
            </a:r>
            <a:r>
              <a:rPr lang="ru-RU" i="0" smtClean="0">
                <a:solidFill>
                  <a:srgbClr val="F2F2F2"/>
                </a:solidFill>
              </a:rPr>
              <a:t>мероприятие в парке Горького с участием </a:t>
            </a:r>
            <a:r>
              <a:rPr lang="en-US" i="0" smtClean="0">
                <a:solidFill>
                  <a:srgbClr val="F2F2F2"/>
                </a:solidFill>
              </a:rPr>
              <a:t>celebrities</a:t>
            </a:r>
            <a:r>
              <a:rPr lang="ru-RU" i="0" smtClean="0">
                <a:solidFill>
                  <a:srgbClr val="F2F2F2"/>
                </a:solidFill>
              </a:rPr>
              <a:t> в рамкам фестиваля </a:t>
            </a:r>
            <a:br>
              <a:rPr lang="ru-RU" i="0" smtClean="0">
                <a:solidFill>
                  <a:srgbClr val="F2F2F2"/>
                </a:solidFill>
              </a:rPr>
            </a:br>
            <a:r>
              <a:rPr lang="ru-RU" i="0" smtClean="0">
                <a:solidFill>
                  <a:srgbClr val="F2F2F2"/>
                </a:solidFill>
              </a:rPr>
              <a:t>«Черешневый лес»</a:t>
            </a:r>
          </a:p>
        </p:txBody>
      </p:sp>
      <p:pic>
        <p:nvPicPr>
          <p:cNvPr id="222212" name="Picture 2" descr="\\10.100.0.9\managers\Проекты 2011\Светалана Кондеева\Клиенты\Синергия\WG&amp;S Бочка моей мечты\ФОТОГРАФИИ ВИДЕО\Фотографии\Facebook\105_0284_d700.jpg"/>
          <p:cNvPicPr>
            <a:picLocks noChangeAspect="1" noChangeArrowheads="1"/>
          </p:cNvPicPr>
          <p:nvPr/>
        </p:nvPicPr>
        <p:blipFill>
          <a:blip r:embed="rId2"/>
          <a:srcRect/>
          <a:stretch>
            <a:fillRect/>
          </a:stretch>
        </p:blipFill>
        <p:spPr bwMode="auto">
          <a:xfrm>
            <a:off x="215900" y="804863"/>
            <a:ext cx="8267700" cy="5500687"/>
          </a:xfrm>
          <a:prstGeom prst="rect">
            <a:avLst/>
          </a:prstGeom>
          <a:noFill/>
          <a:ln w="9525">
            <a:noFill/>
            <a:miter lim="800000"/>
            <a:headEnd/>
            <a:tailEnd/>
          </a:ln>
        </p:spPr>
      </p:pic>
      <p:pic>
        <p:nvPicPr>
          <p:cNvPr id="222213" name="Picture 4" descr="\\10.100.0.9\managers\Проекты 2011\Светалана Кондеева\Клиенты\Синергия\WG&amp;S Бочка моей мечты\ФОТОГРАФИИ ВИДЕО\Фотографии\Facebook\105_0416_mk2.jpg"/>
          <p:cNvPicPr>
            <a:picLocks noChangeAspect="1" noChangeArrowheads="1"/>
          </p:cNvPicPr>
          <p:nvPr/>
        </p:nvPicPr>
        <p:blipFill>
          <a:blip r:embed="rId3"/>
          <a:srcRect/>
          <a:stretch>
            <a:fillRect/>
          </a:stretch>
        </p:blipFill>
        <p:spPr bwMode="auto">
          <a:xfrm>
            <a:off x="4502150" y="6519863"/>
            <a:ext cx="3929063" cy="2619375"/>
          </a:xfrm>
          <a:prstGeom prst="rect">
            <a:avLst/>
          </a:prstGeom>
          <a:noFill/>
          <a:ln w="9525">
            <a:noFill/>
            <a:miter lim="800000"/>
            <a:headEnd/>
            <a:tailEnd/>
          </a:ln>
        </p:spPr>
      </p:pic>
      <p:pic>
        <p:nvPicPr>
          <p:cNvPr id="222214" name="Picture 5" descr="\\10.100.0.9\managers\Проекты 2011\Светалана Кондеева\Клиенты\Синергия\WG&amp;S Бочка моей мечты\ФОТОГРАФИИ ВИДЕО\Фотографии\Glenfiddich - фотограф 1\IMG_0612.JPG"/>
          <p:cNvPicPr>
            <a:picLocks noChangeAspect="1" noChangeArrowheads="1"/>
          </p:cNvPicPr>
          <p:nvPr/>
        </p:nvPicPr>
        <p:blipFill>
          <a:blip r:embed="rId4"/>
          <a:srcRect/>
          <a:stretch>
            <a:fillRect/>
          </a:stretch>
        </p:blipFill>
        <p:spPr bwMode="auto">
          <a:xfrm>
            <a:off x="215900" y="6448425"/>
            <a:ext cx="4073525" cy="2711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Номер слайда 3"/>
          <p:cNvSpPr>
            <a:spLocks noGrp="1"/>
          </p:cNvSpPr>
          <p:nvPr>
            <p:ph type="sldNum" sz="quarter" idx="10"/>
          </p:nvPr>
        </p:nvSpPr>
        <p:spPr>
          <a:noFill/>
        </p:spPr>
        <p:txBody>
          <a:bodyPr/>
          <a:lstStyle/>
          <a:p>
            <a:pPr>
              <a:tabLst>
                <a:tab pos="1066800" algn="l"/>
              </a:tabLst>
            </a:pPr>
            <a:fld id="{1E51B6F0-203A-4786-B0CC-6750BA234F54}" type="slidenum">
              <a:rPr lang="en-US"/>
              <a:pPr>
                <a:tabLst>
                  <a:tab pos="1066800" algn="l"/>
                </a:tabLst>
              </a:pPr>
              <a:t>129</a:t>
            </a:fld>
            <a:endParaRPr lang="en-US"/>
          </a:p>
        </p:txBody>
      </p:sp>
      <p:pic>
        <p:nvPicPr>
          <p:cNvPr id="223235" name="Picture 2" descr="\\10.100.0.9\managers\Проекты 2011\Светалана Кондеева\Клиенты\Синергия\WG&amp;S Бочка моей мечты\ФОТОГРАФИИ ВИДЕО\Фотографии\Facebook\105_0025_mk2.jpg"/>
          <p:cNvPicPr>
            <a:picLocks noChangeAspect="1" noChangeArrowheads="1"/>
          </p:cNvPicPr>
          <p:nvPr/>
        </p:nvPicPr>
        <p:blipFill>
          <a:blip r:embed="rId2"/>
          <a:srcRect/>
          <a:stretch>
            <a:fillRect/>
          </a:stretch>
        </p:blipFill>
        <p:spPr bwMode="auto">
          <a:xfrm>
            <a:off x="10002838" y="1233488"/>
            <a:ext cx="2714625" cy="7920037"/>
          </a:xfrm>
          <a:prstGeom prst="rect">
            <a:avLst/>
          </a:prstGeom>
          <a:noFill/>
          <a:ln w="9525">
            <a:noFill/>
            <a:miter lim="800000"/>
            <a:headEnd/>
            <a:tailEnd/>
          </a:ln>
        </p:spPr>
      </p:pic>
      <p:pic>
        <p:nvPicPr>
          <p:cNvPr id="223236" name="Picture 3" descr="\\10.100.0.9\managers\Проекты 2011\Светалана Кондеева\Клиенты\Синергия\WG&amp;S Бочка моей мечты\ФОТОГРАФИИ ВИДЕО\Фотографии\Facebook\105_0119_mk2.jpg"/>
          <p:cNvPicPr>
            <a:picLocks noChangeAspect="1" noChangeArrowheads="1"/>
          </p:cNvPicPr>
          <p:nvPr/>
        </p:nvPicPr>
        <p:blipFill>
          <a:blip r:embed="rId3"/>
          <a:srcRect/>
          <a:stretch>
            <a:fillRect/>
          </a:stretch>
        </p:blipFill>
        <p:spPr bwMode="auto">
          <a:xfrm>
            <a:off x="4787900" y="5734050"/>
            <a:ext cx="5143500" cy="3429000"/>
          </a:xfrm>
          <a:prstGeom prst="rect">
            <a:avLst/>
          </a:prstGeom>
          <a:noFill/>
          <a:ln w="9525">
            <a:noFill/>
            <a:miter lim="800000"/>
            <a:headEnd/>
            <a:tailEnd/>
          </a:ln>
        </p:spPr>
      </p:pic>
      <p:pic>
        <p:nvPicPr>
          <p:cNvPr id="223237" name="Picture 7" descr="\\10.100.0.9\managers\Проекты 2011\Светалана Кондеева\Клиенты\Синергия\WG&amp;S Бочка моей мечты\ФОТОГРАФИИ ВИДЕО\Фотографии\Glenfiddich - фотограф 1\IMG_0607.JPG"/>
          <p:cNvPicPr>
            <a:picLocks noChangeAspect="1" noChangeArrowheads="1"/>
          </p:cNvPicPr>
          <p:nvPr/>
        </p:nvPicPr>
        <p:blipFill>
          <a:blip r:embed="rId4"/>
          <a:srcRect/>
          <a:stretch>
            <a:fillRect/>
          </a:stretch>
        </p:blipFill>
        <p:spPr bwMode="auto">
          <a:xfrm>
            <a:off x="287338" y="804863"/>
            <a:ext cx="3930650" cy="1951037"/>
          </a:xfrm>
          <a:prstGeom prst="rect">
            <a:avLst/>
          </a:prstGeom>
          <a:noFill/>
          <a:ln w="9525">
            <a:noFill/>
            <a:miter lim="800000"/>
            <a:headEnd/>
            <a:tailEnd/>
          </a:ln>
        </p:spPr>
      </p:pic>
      <p:pic>
        <p:nvPicPr>
          <p:cNvPr id="223238" name="Picture 8" descr="\\10.100.0.9\managers\Проекты 2011\Светалана Кондеева\Клиенты\Синергия\WG&amp;S Бочка моей мечты\ФОТОГРАФИИ ВИДЕО\Фотографии\Glenfiddich - фотограф 1\IMG_0617.JPG"/>
          <p:cNvPicPr>
            <a:picLocks noChangeAspect="1" noChangeArrowheads="1"/>
          </p:cNvPicPr>
          <p:nvPr/>
        </p:nvPicPr>
        <p:blipFill>
          <a:blip r:embed="rId5"/>
          <a:srcRect/>
          <a:stretch>
            <a:fillRect/>
          </a:stretch>
        </p:blipFill>
        <p:spPr bwMode="auto">
          <a:xfrm>
            <a:off x="4359275" y="733425"/>
            <a:ext cx="5572125" cy="4829175"/>
          </a:xfrm>
          <a:prstGeom prst="rect">
            <a:avLst/>
          </a:prstGeom>
          <a:noFill/>
          <a:ln w="9525">
            <a:noFill/>
            <a:miter lim="800000"/>
            <a:headEnd/>
            <a:tailEnd/>
          </a:ln>
        </p:spPr>
      </p:pic>
      <p:pic>
        <p:nvPicPr>
          <p:cNvPr id="223239" name="Picture 10" descr="\\10.100.0.9\managers\Проекты 2011\Светалана Кондеева\Клиенты\Синергия\WG&amp;S Бочка моей мечты\ФОТОГРАФИИ ВИДЕО\Фотографии\Glenfiddich - фотограф 1\IMG_2159.JPG"/>
          <p:cNvPicPr>
            <a:picLocks noChangeAspect="1" noChangeArrowheads="1"/>
          </p:cNvPicPr>
          <p:nvPr/>
        </p:nvPicPr>
        <p:blipFill>
          <a:blip r:embed="rId6"/>
          <a:srcRect/>
          <a:stretch>
            <a:fillRect/>
          </a:stretch>
        </p:blipFill>
        <p:spPr bwMode="auto">
          <a:xfrm>
            <a:off x="287338" y="2947988"/>
            <a:ext cx="3963987" cy="2640012"/>
          </a:xfrm>
          <a:prstGeom prst="rect">
            <a:avLst/>
          </a:prstGeom>
          <a:noFill/>
          <a:ln w="9525">
            <a:noFill/>
            <a:miter lim="800000"/>
            <a:headEnd/>
            <a:tailEnd/>
          </a:ln>
        </p:spPr>
      </p:pic>
      <p:pic>
        <p:nvPicPr>
          <p:cNvPr id="223240" name="Picture 5" descr="C:\Users\Алена\Desktop\Diamond Group\Glenfiddich\Москва_фотки_видео\лучшие\105_0231_mk2.jpg"/>
          <p:cNvPicPr>
            <a:picLocks noChangeAspect="1" noChangeArrowheads="1"/>
          </p:cNvPicPr>
          <p:nvPr/>
        </p:nvPicPr>
        <p:blipFill>
          <a:blip r:embed="rId7"/>
          <a:srcRect/>
          <a:stretch>
            <a:fillRect/>
          </a:stretch>
        </p:blipFill>
        <p:spPr bwMode="auto">
          <a:xfrm>
            <a:off x="358775" y="5764213"/>
            <a:ext cx="4321175" cy="3405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Номер слайда 3"/>
          <p:cNvSpPr>
            <a:spLocks noGrp="1"/>
          </p:cNvSpPr>
          <p:nvPr>
            <p:ph type="sldNum" sz="quarter" idx="10"/>
          </p:nvPr>
        </p:nvSpPr>
        <p:spPr>
          <a:noFill/>
        </p:spPr>
        <p:txBody>
          <a:bodyPr/>
          <a:lstStyle/>
          <a:p>
            <a:pPr>
              <a:tabLst>
                <a:tab pos="1066800" algn="l"/>
              </a:tabLst>
            </a:pPr>
            <a:fld id="{D0643557-3856-4D0A-B65B-B5937379612D}" type="slidenum">
              <a:rPr lang="en-US"/>
              <a:pPr>
                <a:tabLst>
                  <a:tab pos="1066800" algn="l"/>
                </a:tabLst>
              </a:pPr>
              <a:t>13</a:t>
            </a:fld>
            <a:endParaRPr lang="en-US"/>
          </a:p>
        </p:txBody>
      </p:sp>
      <p:sp>
        <p:nvSpPr>
          <p:cNvPr id="113667" name="Rectangle 1"/>
          <p:cNvSpPr>
            <a:spLocks noGrp="1" noChangeArrowheads="1"/>
          </p:cNvSpPr>
          <p:nvPr>
            <p:ph type="title"/>
          </p:nvPr>
        </p:nvSpPr>
        <p:spPr/>
        <p:txBody>
          <a:bodyPr/>
          <a:lstStyle/>
          <a:p>
            <a:pPr eaLnBrk="1" hangingPunct="1"/>
            <a:r>
              <a:rPr lang="ru-RU" smtClean="0">
                <a:sym typeface="Helvetica Neue" charset="0"/>
              </a:rPr>
              <a:t>Отзывы клиентов</a:t>
            </a:r>
            <a:endParaRPr lang="en-US" smtClean="0"/>
          </a:p>
        </p:txBody>
      </p:sp>
      <p:pic>
        <p:nvPicPr>
          <p:cNvPr id="241669" name="Picture 5" descr="\\10.100.0.9\managers\Strategic Marketing\Наши награды\Благодарственные письма\Клаудвочер для ООО ЭМГ 2011.jpg"/>
          <p:cNvPicPr>
            <a:picLocks noChangeAspect="1" noChangeArrowheads="1"/>
          </p:cNvPicPr>
          <p:nvPr/>
        </p:nvPicPr>
        <p:blipFill>
          <a:blip r:embed="rId2"/>
          <a:srcRect/>
          <a:stretch>
            <a:fillRect/>
          </a:stretch>
        </p:blipFill>
        <p:spPr bwMode="auto">
          <a:xfrm>
            <a:off x="287338" y="2876550"/>
            <a:ext cx="3786187" cy="6286500"/>
          </a:xfrm>
          <a:prstGeom prst="rect">
            <a:avLst/>
          </a:prstGeom>
          <a:noFill/>
          <a:ln>
            <a:solidFill>
              <a:schemeClr val="bg1">
                <a:lumMod val="50000"/>
              </a:schemeClr>
            </a:solidFill>
          </a:ln>
        </p:spPr>
      </p:pic>
      <p:pic>
        <p:nvPicPr>
          <p:cNvPr id="242690" name="Picture 2" descr="\\10.100.0.9\managers\Strategic Marketing\Наши награды\Благодарственные письма\Благодарность Альпийский тур Milka 2010.jpg"/>
          <p:cNvPicPr>
            <a:picLocks noChangeAspect="1" noChangeArrowheads="1"/>
          </p:cNvPicPr>
          <p:nvPr/>
        </p:nvPicPr>
        <p:blipFill>
          <a:blip r:embed="rId3"/>
          <a:srcRect/>
          <a:stretch>
            <a:fillRect/>
          </a:stretch>
        </p:blipFill>
        <p:spPr bwMode="auto">
          <a:xfrm>
            <a:off x="4216400" y="2876550"/>
            <a:ext cx="4143375" cy="6286500"/>
          </a:xfrm>
          <a:prstGeom prst="rect">
            <a:avLst/>
          </a:prstGeom>
          <a:noFill/>
          <a:ln>
            <a:solidFill>
              <a:schemeClr val="bg1">
                <a:lumMod val="50000"/>
              </a:schemeClr>
            </a:solidFill>
          </a:ln>
        </p:spPr>
      </p:pic>
      <p:pic>
        <p:nvPicPr>
          <p:cNvPr id="242691" name="Picture 3"/>
          <p:cNvPicPr>
            <a:picLocks noChangeAspect="1" noChangeArrowheads="1"/>
          </p:cNvPicPr>
          <p:nvPr/>
        </p:nvPicPr>
        <p:blipFill>
          <a:blip r:embed="rId4"/>
          <a:srcRect/>
          <a:stretch>
            <a:fillRect/>
          </a:stretch>
        </p:blipFill>
        <p:spPr bwMode="auto">
          <a:xfrm>
            <a:off x="8502650" y="2876550"/>
            <a:ext cx="4214813" cy="6286500"/>
          </a:xfrm>
          <a:prstGeom prst="rect">
            <a:avLst/>
          </a:prstGeom>
          <a:noFill/>
          <a:ln w="9525">
            <a:solidFill>
              <a:schemeClr val="bg1">
                <a:lumMod val="50000"/>
              </a:schemeClr>
            </a:solidFill>
            <a:miter lim="800000"/>
            <a:headEnd/>
            <a:tailEnd/>
          </a:ln>
          <a:effectLst/>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Номер слайда 3"/>
          <p:cNvSpPr>
            <a:spLocks noGrp="1"/>
          </p:cNvSpPr>
          <p:nvPr>
            <p:ph type="sldNum" sz="quarter" idx="10"/>
          </p:nvPr>
        </p:nvSpPr>
        <p:spPr>
          <a:noFill/>
        </p:spPr>
        <p:txBody>
          <a:bodyPr/>
          <a:lstStyle/>
          <a:p>
            <a:pPr>
              <a:tabLst>
                <a:tab pos="1066800" algn="l"/>
              </a:tabLst>
            </a:pPr>
            <a:fld id="{1F03E059-1822-4701-B781-6FA8439AD6DF}" type="slidenum">
              <a:rPr lang="en-US"/>
              <a:pPr>
                <a:tabLst>
                  <a:tab pos="1066800" algn="l"/>
                </a:tabLst>
              </a:pPr>
              <a:t>130</a:t>
            </a:fld>
            <a:endParaRPr lang="en-US"/>
          </a:p>
        </p:txBody>
      </p:sp>
      <p:sp>
        <p:nvSpPr>
          <p:cNvPr id="22425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C3642A0-6CE6-4EE9-8B60-47BEA72B36FE}" type="slidenum">
              <a:rPr lang="en-US" sz="2400" b="1">
                <a:solidFill>
                  <a:srgbClr val="BC3272"/>
                </a:solidFill>
                <a:latin typeface="Helvetica Neue" charset="0"/>
                <a:sym typeface="Helvetica Neue" charset="0"/>
              </a:rPr>
              <a:pPr algn="r">
                <a:tabLst>
                  <a:tab pos="1066800" algn="l"/>
                </a:tabLst>
              </a:pPr>
              <a:t>130</a:t>
            </a:fld>
            <a:endParaRPr lang="en-US" sz="2400" b="1">
              <a:solidFill>
                <a:srgbClr val="BC3272"/>
              </a:solidFill>
              <a:latin typeface="Helvetica Neue" charset="0"/>
              <a:sym typeface="Helvetica Neue" charset="0"/>
            </a:endParaRPr>
          </a:p>
        </p:txBody>
      </p:sp>
      <p:sp>
        <p:nvSpPr>
          <p:cNvPr id="224260" name="Rectangle 3"/>
          <p:cNvSpPr>
            <a:spLocks noGrp="1" noChangeArrowheads="1"/>
          </p:cNvSpPr>
          <p:nvPr>
            <p:ph type="title"/>
          </p:nvPr>
        </p:nvSpPr>
        <p:spPr>
          <a:xfrm>
            <a:off x="501650" y="3733800"/>
            <a:ext cx="12036425" cy="5511800"/>
          </a:xfrm>
        </p:spPr>
        <p:txBody>
          <a:bodyPr/>
          <a:lstStyle/>
          <a:p>
            <a:r>
              <a:rPr lang="ru-RU" sz="2800" b="1" smtClean="0">
                <a:solidFill>
                  <a:schemeClr val="bg1"/>
                </a:solidFill>
              </a:rPr>
              <a:t>«</a:t>
            </a:r>
            <a:r>
              <a:rPr lang="en-US" sz="2800" b="1" smtClean="0">
                <a:solidFill>
                  <a:schemeClr val="bg1"/>
                </a:solidFill>
                <a:sym typeface="Lucida Grande" charset="0"/>
              </a:rPr>
              <a:t>Cask Of Dreams</a:t>
            </a:r>
            <a:r>
              <a:rPr lang="ru-RU" sz="2800" b="1" smtClean="0">
                <a:solidFill>
                  <a:schemeClr val="bg1"/>
                </a:solidFill>
                <a:sym typeface="Lucida Grande" charset="0"/>
              </a:rPr>
              <a:t>»</a:t>
            </a:r>
            <a:r>
              <a:rPr lang="en-US" sz="2800" b="1" smtClean="0">
                <a:solidFill>
                  <a:schemeClr val="bg1"/>
                </a:solidFill>
                <a:sym typeface="Lucida Grande" charset="0"/>
              </a:rPr>
              <a:t> </a:t>
            </a:r>
            <a:r>
              <a:rPr lang="ru-RU" sz="2800" b="1" smtClean="0">
                <a:solidFill>
                  <a:schemeClr val="bg1"/>
                </a:solidFill>
                <a:sym typeface="Lucida Grande" charset="0"/>
              </a:rPr>
              <a:t/>
            </a:r>
            <a:br>
              <a:rPr lang="ru-RU" sz="2800" b="1" smtClean="0">
                <a:solidFill>
                  <a:schemeClr val="bg1"/>
                </a:solidFill>
                <a:sym typeface="Lucida Grande" charset="0"/>
              </a:rPr>
            </a:br>
            <a:r>
              <a:rPr lang="ru-RU" sz="2800" b="1" smtClean="0">
                <a:solidFill>
                  <a:schemeClr val="bg1"/>
                </a:solidFill>
              </a:rPr>
              <a:t>для </a:t>
            </a:r>
            <a:r>
              <a:rPr lang="en-US" sz="2800" b="1" smtClean="0">
                <a:solidFill>
                  <a:schemeClr val="bg1"/>
                </a:solidFill>
                <a:sym typeface="Lucida Grande" charset="0"/>
              </a:rPr>
              <a:t>William Grant &amp; Sons</a:t>
            </a:r>
            <a:r>
              <a:rPr lang="ru-RU" sz="2800" b="1" smtClean="0">
                <a:solidFill>
                  <a:schemeClr val="bg1"/>
                </a:solidFill>
                <a:sym typeface="Lucida Grande" charset="0"/>
              </a:rPr>
              <a:t> 2012</a:t>
            </a:r>
            <a:r>
              <a:rPr lang="ru-RU" sz="2800" b="1" smtClean="0"/>
              <a:t> </a:t>
            </a:r>
            <a:r>
              <a:rPr lang="ru-RU" sz="2800" b="1" smtClean="0">
                <a:latin typeface="Helvetica Neue" charset="0"/>
                <a:sym typeface="Helvetica Neue" charset="0"/>
              </a:rPr>
              <a:t>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Компания </a:t>
            </a:r>
            <a:r>
              <a:rPr lang="en-US" sz="2800" smtClean="0"/>
              <a:t>William Grant &amp;Sons </a:t>
            </a:r>
            <a:r>
              <a:rPr lang="ru-RU" sz="2800" smtClean="0"/>
              <a:t>выступила партнерами фестиваля «Черешневый лес» в Парке Горького, в рамках которого был представлен уникальный проект «</a:t>
            </a:r>
            <a:r>
              <a:rPr lang="en-US" sz="2800" smtClean="0"/>
              <a:t>Cask of Dreams</a:t>
            </a:r>
            <a:r>
              <a:rPr lang="ru-RU" sz="2800" smtClean="0"/>
              <a:t>».</a:t>
            </a:r>
            <a:br>
              <a:rPr lang="ru-RU" sz="2800" smtClean="0"/>
            </a:br>
            <a:r>
              <a:rPr lang="en-US" sz="2800" smtClean="0"/>
              <a:t/>
            </a:r>
            <a:br>
              <a:rPr lang="en-US" sz="2800" smtClean="0"/>
            </a:br>
            <a:r>
              <a:rPr lang="ru-RU" sz="2800" smtClean="0"/>
              <a:t>Участниками акции стали более</a:t>
            </a:r>
            <a:r>
              <a:rPr lang="en-US" sz="2800" smtClean="0"/>
              <a:t> </a:t>
            </a:r>
            <a:r>
              <a:rPr lang="ru-RU" sz="2800" b="1" smtClean="0">
                <a:latin typeface="Helvetica Neue" charset="0"/>
                <a:sym typeface="Helvetica Neue" charset="0"/>
              </a:rPr>
              <a:t>300</a:t>
            </a:r>
            <a:r>
              <a:rPr lang="en-US" sz="2800" smtClean="0"/>
              <a:t> </a:t>
            </a:r>
            <a:r>
              <a:rPr lang="ru-RU" sz="2800" smtClean="0"/>
              <a:t>человек .</a:t>
            </a:r>
            <a:r>
              <a:rPr lang="en-US" sz="2800" smtClean="0"/>
              <a:t/>
            </a:r>
            <a:br>
              <a:rPr lang="en-US" sz="2800" smtClean="0"/>
            </a:br>
            <a:r>
              <a:rPr lang="en-US" sz="2800" smtClean="0"/>
              <a:t/>
            </a:r>
            <a:br>
              <a:rPr lang="en-US" sz="2800" smtClean="0"/>
            </a:br>
            <a:r>
              <a:rPr lang="ru-RU" sz="2800" smtClean="0"/>
              <a:t>Более </a:t>
            </a:r>
            <a:r>
              <a:rPr lang="ru-RU" sz="2800" b="1" smtClean="0">
                <a:latin typeface="Helvetica Neue" charset="0"/>
                <a:sym typeface="Helvetica Neue" charset="0"/>
              </a:rPr>
              <a:t>25</a:t>
            </a:r>
            <a:r>
              <a:rPr lang="en-US" sz="2800" smtClean="0"/>
              <a:t> </a:t>
            </a:r>
            <a:r>
              <a:rPr lang="ru-RU" sz="2800" smtClean="0"/>
              <a:t>звезд российского шоу - бизнеса посетили зону «</a:t>
            </a:r>
            <a:r>
              <a:rPr lang="en-US" sz="2800" smtClean="0"/>
              <a:t>Cask of Dreams</a:t>
            </a:r>
            <a:r>
              <a:rPr lang="ru-RU" sz="2800" smtClean="0"/>
              <a:t>».</a:t>
            </a:r>
            <a:r>
              <a:rPr lang="ru-RU" sz="1400" smtClean="0"/>
              <a:t/>
            </a:r>
            <a:br>
              <a:rPr lang="ru-RU" sz="1400" smtClean="0"/>
            </a:br>
            <a:r>
              <a:rPr lang="ru-RU" sz="2800" smtClean="0"/>
              <a:t>По результатам мероприятия вышло более 20 публикаций в печатных и электронных СМИ.</a:t>
            </a:r>
            <a:br>
              <a:rPr lang="ru-RU" sz="2800" smtClean="0"/>
            </a:br>
            <a:endParaRPr lang="en-US" sz="2700" smtClean="0"/>
          </a:p>
        </p:txBody>
      </p:sp>
      <p:pic>
        <p:nvPicPr>
          <p:cNvPr id="224261" name="Picture 2" descr="\\10.100.0.9\managers\Проекты 2011\Светалана Кондеева\Клиенты\Синергия\WG&amp;S Бочка моей мечты\ФОТОГРАФИИ ВИДЕО\Фотографии\Glenfiddich - фотограф 1\IMG_2180.JPG"/>
          <p:cNvPicPr>
            <a:picLocks noChangeAspect="1" noChangeArrowheads="1"/>
          </p:cNvPicPr>
          <p:nvPr/>
        </p:nvPicPr>
        <p:blipFill>
          <a:blip r:embed="rId2"/>
          <a:srcRect t="17047"/>
          <a:stretch>
            <a:fillRect/>
          </a:stretch>
        </p:blipFill>
        <p:spPr bwMode="auto">
          <a:xfrm>
            <a:off x="238125" y="700088"/>
            <a:ext cx="12528550" cy="2105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Номер слайда 3"/>
          <p:cNvSpPr>
            <a:spLocks noGrp="1"/>
          </p:cNvSpPr>
          <p:nvPr>
            <p:ph type="sldNum" sz="quarter" idx="10"/>
          </p:nvPr>
        </p:nvSpPr>
        <p:spPr>
          <a:noFill/>
        </p:spPr>
        <p:txBody>
          <a:bodyPr/>
          <a:lstStyle/>
          <a:p>
            <a:pPr>
              <a:tabLst>
                <a:tab pos="1065213" algn="l"/>
              </a:tabLst>
            </a:pPr>
            <a:fld id="{E8F63E98-2516-42D8-95CE-D6D5D781AE93}" type="slidenum">
              <a:rPr lang="en-US"/>
              <a:pPr>
                <a:tabLst>
                  <a:tab pos="1065213" algn="l"/>
                </a:tabLst>
              </a:pPr>
              <a:t>131</a:t>
            </a:fld>
            <a:endParaRPr lang="en-US"/>
          </a:p>
        </p:txBody>
      </p:sp>
      <p:sp>
        <p:nvSpPr>
          <p:cNvPr id="22528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lIns="91415" tIns="45708" rIns="91415" bIns="45708"/>
          <a:lstStyle/>
          <a:p>
            <a:pPr algn="r">
              <a:tabLst>
                <a:tab pos="1066800" algn="l"/>
              </a:tabLst>
            </a:pPr>
            <a:fld id="{CFEFDCD0-81CF-45D9-92A0-C391EDC02F70}" type="slidenum">
              <a:rPr lang="en-US" sz="2400" b="1">
                <a:solidFill>
                  <a:srgbClr val="BC3272"/>
                </a:solidFill>
                <a:latin typeface="Helvetica Neue" charset="0"/>
                <a:sym typeface="Helvetica Neue" charset="0"/>
              </a:rPr>
              <a:pPr algn="r">
                <a:tabLst>
                  <a:tab pos="1066800" algn="l"/>
                </a:tabLst>
              </a:pPr>
              <a:t>131</a:t>
            </a:fld>
            <a:endParaRPr lang="en-US" sz="2400" b="1">
              <a:solidFill>
                <a:srgbClr val="BC3272"/>
              </a:solidFill>
              <a:latin typeface="Helvetica Neue" charset="0"/>
              <a:sym typeface="Helvetica Neue" charset="0"/>
            </a:endParaRPr>
          </a:p>
        </p:txBody>
      </p:sp>
      <p:sp>
        <p:nvSpPr>
          <p:cNvPr id="225284" name="Rectangle 3"/>
          <p:cNvSpPr>
            <a:spLocks noGrp="1" noChangeArrowheads="1"/>
          </p:cNvSpPr>
          <p:nvPr>
            <p:ph type="title"/>
          </p:nvPr>
        </p:nvSpPr>
        <p:spPr>
          <a:xfrm>
            <a:off x="180975" y="6877050"/>
            <a:ext cx="12679363" cy="1968500"/>
          </a:xfrm>
        </p:spPr>
        <p:txBody>
          <a:bodyPr/>
          <a:lstStyle/>
          <a:p>
            <a:pPr eaLnBrk="1" hangingPunct="1"/>
            <a:r>
              <a:rPr lang="en-US" sz="5400" b="1" smtClean="0">
                <a:solidFill>
                  <a:schemeClr val="bg1"/>
                </a:solidFill>
              </a:rPr>
              <a:t>e:party</a:t>
            </a:r>
            <a:r>
              <a:rPr lang="en-US" sz="4600" b="1" smtClean="0">
                <a:solidFill>
                  <a:schemeClr val="bg1"/>
                </a:solidFill>
              </a:rPr>
              <a:t/>
            </a:r>
            <a:br>
              <a:rPr lang="en-US" sz="4600" b="1" smtClean="0">
                <a:solidFill>
                  <a:schemeClr val="bg1"/>
                </a:solidFill>
              </a:rPr>
            </a:br>
            <a:r>
              <a:rPr lang="en-US" sz="4600" b="1" smtClean="0">
                <a:solidFill>
                  <a:schemeClr val="bg1"/>
                </a:solidFill>
              </a:rPr>
              <a:t>15-</a:t>
            </a:r>
            <a:r>
              <a:rPr lang="ru-RU" sz="4600" b="1" smtClean="0">
                <a:solidFill>
                  <a:schemeClr val="bg1"/>
                </a:solidFill>
              </a:rPr>
              <a:t>летие агентства</a:t>
            </a:r>
            <a:endParaRPr lang="en-US" sz="4600" b="1" smtClean="0">
              <a:solidFill>
                <a:schemeClr val="bg1"/>
              </a:solidFill>
            </a:endParaRPr>
          </a:p>
        </p:txBody>
      </p:sp>
      <p:pic>
        <p:nvPicPr>
          <p:cNvPr id="225285" name="Picture 2" descr="\\10.100.0.9\managers\Strategic Marketing\_Юбилей EMG 8 декабря\Фотографии\ВСЕ ФОТОГРАФИИ\IMG_4856.JPG"/>
          <p:cNvPicPr>
            <a:picLocks noChangeAspect="1" noChangeArrowheads="1"/>
          </p:cNvPicPr>
          <p:nvPr/>
        </p:nvPicPr>
        <p:blipFill>
          <a:blip r:embed="rId2"/>
          <a:srcRect/>
          <a:stretch>
            <a:fillRect/>
          </a:stretch>
        </p:blipFill>
        <p:spPr bwMode="auto">
          <a:xfrm>
            <a:off x="238125" y="628650"/>
            <a:ext cx="12571413"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Номер слайда 3"/>
          <p:cNvSpPr>
            <a:spLocks noGrp="1"/>
          </p:cNvSpPr>
          <p:nvPr>
            <p:ph type="sldNum" sz="quarter" idx="10"/>
          </p:nvPr>
        </p:nvSpPr>
        <p:spPr>
          <a:noFill/>
        </p:spPr>
        <p:txBody>
          <a:bodyPr/>
          <a:lstStyle/>
          <a:p>
            <a:pPr>
              <a:tabLst>
                <a:tab pos="1065213" algn="l"/>
              </a:tabLst>
            </a:pPr>
            <a:fld id="{B47068FB-F56E-4C28-8550-9B3123E130B5}" type="slidenum">
              <a:rPr lang="en-US"/>
              <a:pPr>
                <a:tabLst>
                  <a:tab pos="1065213" algn="l"/>
                </a:tabLst>
              </a:pPr>
              <a:t>132</a:t>
            </a:fld>
            <a:endParaRPr lang="en-US"/>
          </a:p>
        </p:txBody>
      </p:sp>
      <p:sp>
        <p:nvSpPr>
          <p:cNvPr id="226307" name="Rectangle 4"/>
          <p:cNvSpPr>
            <a:spLocks noGrp="1" noChangeArrowheads="1"/>
          </p:cNvSpPr>
          <p:nvPr>
            <p:ph type="body" idx="1"/>
          </p:nvPr>
        </p:nvSpPr>
        <p:spPr>
          <a:xfrm>
            <a:off x="8645525" y="628650"/>
            <a:ext cx="4121150" cy="8424863"/>
          </a:xfrm>
        </p:spPr>
        <p:txBody>
          <a:bodyPr/>
          <a:lstStyle/>
          <a:p>
            <a:pPr marL="0" indent="0" eaLnBrk="1" hangingPunct="1">
              <a:buFontTx/>
              <a:buNone/>
            </a:pPr>
            <a:r>
              <a:rPr lang="ru-RU" sz="3600" b="1" smtClean="0">
                <a:solidFill>
                  <a:schemeClr val="bg1"/>
                </a:solidFill>
              </a:rPr>
              <a:t>«</a:t>
            </a:r>
            <a:r>
              <a:rPr lang="en-US" sz="3600" b="1" smtClean="0">
                <a:solidFill>
                  <a:schemeClr val="bg1"/>
                </a:solidFill>
                <a:sym typeface="Lucida Grande" charset="0"/>
              </a:rPr>
              <a:t>e:party</a:t>
            </a:r>
            <a:r>
              <a:rPr lang="ru-RU" sz="3600" b="1" smtClean="0">
                <a:solidFill>
                  <a:schemeClr val="bg1"/>
                </a:solidFill>
                <a:sym typeface="Lucida Grande" charset="0"/>
              </a:rPr>
              <a:t>»</a:t>
            </a:r>
            <a:r>
              <a:rPr lang="en-US" sz="3600" b="1" smtClean="0">
                <a:solidFill>
                  <a:schemeClr val="bg1"/>
                </a:solidFill>
                <a:sym typeface="Lucida Grande" charset="0"/>
              </a:rPr>
              <a:t> </a:t>
            </a:r>
            <a:r>
              <a:rPr lang="ru-RU" sz="2400" b="1" smtClean="0">
                <a:solidFill>
                  <a:schemeClr val="bg1"/>
                </a:solidFill>
                <a:sym typeface="Lucida Grande" charset="0"/>
              </a:rPr>
              <a:t/>
            </a:r>
            <a:br>
              <a:rPr lang="ru-RU" sz="2400" b="1" smtClean="0">
                <a:solidFill>
                  <a:schemeClr val="bg1"/>
                </a:solidFill>
                <a:sym typeface="Lucida Grande" charset="0"/>
              </a:rPr>
            </a:br>
            <a:r>
              <a:rPr lang="ru-RU" sz="2400" b="1" smtClean="0">
                <a:solidFill>
                  <a:schemeClr val="bg1"/>
                </a:solidFill>
              </a:rPr>
              <a:t>Вечеринка агентства в галерее </a:t>
            </a:r>
            <a:r>
              <a:rPr lang="en-US" sz="2400" b="1" smtClean="0">
                <a:solidFill>
                  <a:schemeClr val="bg1"/>
                </a:solidFill>
              </a:rPr>
              <a:t>ARTPLAY</a:t>
            </a:r>
          </a:p>
          <a:p>
            <a:pPr marL="0" indent="0" eaLnBrk="1" hangingPunct="1">
              <a:buFontTx/>
              <a:buNone/>
            </a:pPr>
            <a:r>
              <a:rPr lang="ru-RU" sz="2400" b="1" smtClean="0"/>
              <a:t>Интересное современное декорирование площадки, световые решения, стильный кейтринг, интерактивные арт инсталляции молодых, но уже признанных мастеров современного искусства. </a:t>
            </a:r>
          </a:p>
          <a:p>
            <a:pPr marL="0" indent="0" eaLnBrk="1" hangingPunct="1">
              <a:buFontTx/>
              <a:buNone/>
            </a:pPr>
            <a:r>
              <a:rPr lang="ru-RU" sz="2400" b="1" smtClean="0"/>
              <a:t>В завершении вечера - выступление английской певицы Софи Эллис Бекстер.</a:t>
            </a:r>
          </a:p>
          <a:p>
            <a:pPr marL="0" indent="0" eaLnBrk="1" hangingPunct="1">
              <a:buFontTx/>
              <a:buNone/>
            </a:pPr>
            <a:r>
              <a:rPr lang="ru-RU" sz="2400" b="1" smtClean="0"/>
              <a:t>Более 500 клиентов и гостей агентства</a:t>
            </a:r>
          </a:p>
        </p:txBody>
      </p:sp>
      <p:pic>
        <p:nvPicPr>
          <p:cNvPr id="226308" name="Picture 2" descr="\\10.100.0.9\managers\Strategic Marketing\_Юбилей EMG 8 декабря\Фотографии\ВСЕ ФОТОГРАФИИ\IMG_5390.JPG"/>
          <p:cNvPicPr>
            <a:picLocks noChangeAspect="1" noChangeArrowheads="1"/>
          </p:cNvPicPr>
          <p:nvPr/>
        </p:nvPicPr>
        <p:blipFill>
          <a:blip r:embed="rId2"/>
          <a:srcRect/>
          <a:stretch>
            <a:fillRect/>
          </a:stretch>
        </p:blipFill>
        <p:spPr bwMode="auto">
          <a:xfrm>
            <a:off x="4414838" y="6461125"/>
            <a:ext cx="4103687" cy="2736850"/>
          </a:xfrm>
          <a:prstGeom prst="rect">
            <a:avLst/>
          </a:prstGeom>
          <a:noFill/>
          <a:ln w="9525">
            <a:noFill/>
            <a:miter lim="800000"/>
            <a:headEnd/>
            <a:tailEnd/>
          </a:ln>
        </p:spPr>
      </p:pic>
      <p:pic>
        <p:nvPicPr>
          <p:cNvPr id="226309" name="Picture 3" descr="\\10.100.0.9\managers\Strategic Marketing\_Юбилей EMG 8 декабря\Фотографии\ВСЕ ФОТОГРАФИИ\IMG_6076.JPG"/>
          <p:cNvPicPr>
            <a:picLocks noChangeAspect="1" noChangeArrowheads="1"/>
          </p:cNvPicPr>
          <p:nvPr/>
        </p:nvPicPr>
        <p:blipFill>
          <a:blip r:embed="rId3"/>
          <a:srcRect/>
          <a:stretch>
            <a:fillRect/>
          </a:stretch>
        </p:blipFill>
        <p:spPr bwMode="auto">
          <a:xfrm>
            <a:off x="238125" y="700088"/>
            <a:ext cx="8280400" cy="5689600"/>
          </a:xfrm>
          <a:prstGeom prst="rect">
            <a:avLst/>
          </a:prstGeom>
          <a:noFill/>
          <a:ln w="9525">
            <a:noFill/>
            <a:miter lim="800000"/>
            <a:headEnd/>
            <a:tailEnd/>
          </a:ln>
        </p:spPr>
      </p:pic>
      <p:pic>
        <p:nvPicPr>
          <p:cNvPr id="226310" name="Picture 4" descr="\\10.100.0.9\managers\Strategic Marketing\_Юбилей EMG 8 декабря\Фотографии\ВСЕ ФОТОГРАФИИ\IMG_5664.JPG"/>
          <p:cNvPicPr>
            <a:picLocks noChangeAspect="1" noChangeArrowheads="1"/>
          </p:cNvPicPr>
          <p:nvPr/>
        </p:nvPicPr>
        <p:blipFill>
          <a:blip r:embed="rId4"/>
          <a:srcRect/>
          <a:stretch>
            <a:fillRect/>
          </a:stretch>
        </p:blipFill>
        <p:spPr bwMode="auto">
          <a:xfrm>
            <a:off x="238125" y="6442075"/>
            <a:ext cx="4103688" cy="2755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Номер слайда 3"/>
          <p:cNvSpPr>
            <a:spLocks noGrp="1"/>
          </p:cNvSpPr>
          <p:nvPr>
            <p:ph type="sldNum" sz="quarter" idx="10"/>
          </p:nvPr>
        </p:nvSpPr>
        <p:spPr>
          <a:noFill/>
        </p:spPr>
        <p:txBody>
          <a:bodyPr/>
          <a:lstStyle/>
          <a:p>
            <a:pPr>
              <a:tabLst>
                <a:tab pos="1066800" algn="l"/>
              </a:tabLst>
            </a:pPr>
            <a:fld id="{7D96D0A7-5BFA-44FB-8391-7E1374B700AC}" type="slidenum">
              <a:rPr lang="en-US"/>
              <a:pPr>
                <a:tabLst>
                  <a:tab pos="1066800" algn="l"/>
                </a:tabLst>
              </a:pPr>
              <a:t>133</a:t>
            </a:fld>
            <a:endParaRPr lang="en-US"/>
          </a:p>
        </p:txBody>
      </p:sp>
      <p:pic>
        <p:nvPicPr>
          <p:cNvPr id="227331" name="Picture 5"/>
          <p:cNvPicPr>
            <a:picLocks noGrp="1" noChangeAspect="1" noChangeArrowheads="1"/>
          </p:cNvPicPr>
          <p:nvPr>
            <p:ph idx="1"/>
          </p:nvPr>
        </p:nvPicPr>
        <p:blipFill>
          <a:blip r:embed="rId2"/>
          <a:srcRect/>
          <a:stretch>
            <a:fillRect/>
          </a:stretch>
        </p:blipFill>
        <p:spPr>
          <a:xfrm>
            <a:off x="8359775" y="7877175"/>
            <a:ext cx="4291013" cy="1143000"/>
          </a:xfrm>
        </p:spPr>
      </p:pic>
      <p:sp>
        <p:nvSpPr>
          <p:cNvPr id="227332" name="Заголовок 7"/>
          <p:cNvSpPr>
            <a:spLocks noGrp="1"/>
          </p:cNvSpPr>
          <p:nvPr>
            <p:ph type="title"/>
          </p:nvPr>
        </p:nvSpPr>
        <p:spPr/>
        <p:txBody>
          <a:bodyPr/>
          <a:lstStyle/>
          <a:p>
            <a:pPr eaLnBrk="1" hangingPunct="1"/>
            <a:r>
              <a:rPr lang="ru-RU" sz="5400" b="1" smtClean="0">
                <a:latin typeface="Helvetica Neue" charset="0"/>
                <a:sym typeface="Helvetica Neue" charset="0"/>
              </a:rPr>
              <a:t>Кейсы по напиткам</a:t>
            </a:r>
            <a:endParaRPr lang="en-US" sz="5400" b="1" smtClean="0">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Номер слайда 3"/>
          <p:cNvSpPr>
            <a:spLocks noGrp="1"/>
          </p:cNvSpPr>
          <p:nvPr>
            <p:ph type="sldNum" sz="quarter" idx="10"/>
          </p:nvPr>
        </p:nvSpPr>
        <p:spPr>
          <a:noFill/>
        </p:spPr>
        <p:txBody>
          <a:bodyPr/>
          <a:lstStyle/>
          <a:p>
            <a:pPr>
              <a:tabLst>
                <a:tab pos="1066800" algn="l"/>
              </a:tabLst>
            </a:pPr>
            <a:fld id="{0851C0AE-9887-45AF-98BF-1F0B120B19F8}" type="slidenum">
              <a:rPr lang="en-US"/>
              <a:pPr>
                <a:tabLst>
                  <a:tab pos="1066800" algn="l"/>
                </a:tabLst>
              </a:pPr>
              <a:t>134</a:t>
            </a:fld>
            <a:endParaRPr lang="en-US"/>
          </a:p>
        </p:txBody>
      </p:sp>
      <p:sp>
        <p:nvSpPr>
          <p:cNvPr id="22835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23C5A48-96FB-4D35-AD4A-5F1F3E60E5C5}" type="slidenum">
              <a:rPr lang="en-US" sz="2400" b="1">
                <a:solidFill>
                  <a:srgbClr val="BC3272"/>
                </a:solidFill>
                <a:latin typeface="Helvetica Neue" charset="0"/>
                <a:sym typeface="Helvetica Neue" charset="0"/>
              </a:rPr>
              <a:pPr algn="r">
                <a:tabLst>
                  <a:tab pos="1066800" algn="l"/>
                </a:tabLst>
              </a:pPr>
              <a:t>134</a:t>
            </a:fld>
            <a:endParaRPr lang="en-US" sz="2400" b="1">
              <a:solidFill>
                <a:srgbClr val="BC3272"/>
              </a:solidFill>
              <a:latin typeface="Helvetica Neue" charset="0"/>
              <a:sym typeface="Helvetica Neue" charset="0"/>
            </a:endParaRPr>
          </a:p>
        </p:txBody>
      </p:sp>
      <p:sp>
        <p:nvSpPr>
          <p:cNvPr id="228356"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Летние Олимпийские ЦВП</a:t>
            </a:r>
          </a:p>
          <a:p>
            <a:pPr algn="ctr"/>
            <a:r>
              <a:rPr lang="en-US" sz="4600" b="1">
                <a:solidFill>
                  <a:srgbClr val="FFFFFF"/>
                </a:solidFill>
              </a:rPr>
              <a:t>Coca-Cola</a:t>
            </a:r>
            <a:endParaRPr lang="ru-RU" sz="4600" b="1">
              <a:solidFill>
                <a:srgbClr val="FFFFFF"/>
              </a:solidFill>
            </a:endParaRPr>
          </a:p>
        </p:txBody>
      </p:sp>
      <p:pic>
        <p:nvPicPr>
          <p:cNvPr id="228357" name="Picture 4" descr="C:\Users\EUshakova\Desktop\СС 1 нед\3 нед\Москва, Перекресток Голубинская, 5.JPG"/>
          <p:cNvPicPr>
            <a:picLocks noChangeAspect="1" noChangeArrowheads="1"/>
          </p:cNvPicPr>
          <p:nvPr/>
        </p:nvPicPr>
        <p:blipFill>
          <a:blip r:embed="rId2"/>
          <a:srcRect t="8701" b="4288"/>
          <a:stretch>
            <a:fillRect/>
          </a:stretch>
        </p:blipFill>
        <p:spPr bwMode="auto">
          <a:xfrm>
            <a:off x="2254250" y="628650"/>
            <a:ext cx="8424863"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Номер слайда 1"/>
          <p:cNvSpPr>
            <a:spLocks noGrp="1"/>
          </p:cNvSpPr>
          <p:nvPr>
            <p:ph type="sldNum" sz="quarter" idx="10"/>
          </p:nvPr>
        </p:nvSpPr>
        <p:spPr>
          <a:noFill/>
        </p:spPr>
        <p:txBody>
          <a:bodyPr/>
          <a:lstStyle/>
          <a:p>
            <a:fld id="{E795B842-51FB-470A-9D47-CA62A34CC9EA}" type="slidenum">
              <a:rPr lang="en-US"/>
              <a:pPr/>
              <a:t>135</a:t>
            </a:fld>
            <a:endParaRPr lang="en-US"/>
          </a:p>
        </p:txBody>
      </p:sp>
      <p:sp>
        <p:nvSpPr>
          <p:cNvPr id="229379" name="Rectangle 4"/>
          <p:cNvSpPr txBox="1">
            <a:spLocks noChangeArrowheads="1"/>
          </p:cNvSpPr>
          <p:nvPr/>
        </p:nvSpPr>
        <p:spPr bwMode="auto">
          <a:xfrm>
            <a:off x="8716963" y="1019175"/>
            <a:ext cx="3857625" cy="8143875"/>
          </a:xfrm>
          <a:prstGeom prst="rect">
            <a:avLst/>
          </a:prstGeom>
          <a:noFill/>
          <a:ln w="9525">
            <a:noFill/>
            <a:miter lim="800000"/>
            <a:headEnd/>
            <a:tailEnd/>
          </a:ln>
        </p:spPr>
        <p:txBody>
          <a:bodyPr/>
          <a:lstStyle/>
          <a:p>
            <a:pPr algn="ctr" eaLnBrk="0" hangingPunct="0">
              <a:lnSpc>
                <a:spcPct val="80000"/>
              </a:lnSpc>
              <a:spcBef>
                <a:spcPts val="2600"/>
              </a:spcBef>
            </a:pPr>
            <a:endParaRPr lang="en-US" sz="2400" b="1">
              <a:solidFill>
                <a:srgbClr val="FFFFFF"/>
              </a:solidFill>
              <a:latin typeface="Arial" pitchFamily="34" charset="0"/>
            </a:endParaRPr>
          </a:p>
          <a:p>
            <a:pPr algn="ctr" eaLnBrk="0" hangingPunct="0">
              <a:lnSpc>
                <a:spcPct val="80000"/>
              </a:lnSpc>
              <a:spcBef>
                <a:spcPts val="2600"/>
              </a:spcBef>
            </a:pPr>
            <a:r>
              <a:rPr lang="ru-RU" sz="24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купи промо-продукт</a:t>
            </a:r>
            <a:r>
              <a:rPr lang="en-US" sz="2000">
                <a:solidFill>
                  <a:srgbClr val="FFFFFF"/>
                </a:solidFill>
                <a:latin typeface="Arial" pitchFamily="34" charset="0"/>
                <a:sym typeface="PFDinTextCompPro-Regular" charset="0"/>
              </a:rPr>
              <a:t>:</a:t>
            </a:r>
            <a:r>
              <a:rPr lang="ru-RU" sz="2000">
                <a:solidFill>
                  <a:srgbClr val="FFFFFF"/>
                </a:solidFill>
                <a:latin typeface="Arial" pitchFamily="34" charset="0"/>
                <a:sym typeface="PFDinTextCompPro-Regular" charset="0"/>
              </a:rPr>
              <a:t> Coca-Cola, С</a:t>
            </a:r>
            <a:r>
              <a:rPr lang="en-US" sz="2000">
                <a:solidFill>
                  <a:srgbClr val="FFFFFF"/>
                </a:solidFill>
                <a:latin typeface="Arial" pitchFamily="34" charset="0"/>
                <a:sym typeface="PFDinTextCompPro-Regular" charset="0"/>
              </a:rPr>
              <a:t>oca-Cola Light,</a:t>
            </a:r>
            <a:r>
              <a:rPr lang="ru-RU" sz="2000">
                <a:solidFill>
                  <a:srgbClr val="FFFFFF"/>
                </a:solidFill>
                <a:latin typeface="Arial" pitchFamily="34" charset="0"/>
                <a:sym typeface="PFDinTextCompPro-Regular" charset="0"/>
              </a:rPr>
              <a:t> Sprite, Fanta Апельсин, собери баллы с крышек, принеси такие крышки в Центр Выдачи Подарков и обменяй их на Стакан с логотипом</a:t>
            </a:r>
            <a:r>
              <a:rPr lang="en-US" sz="2000">
                <a:solidFill>
                  <a:srgbClr val="FFFFFF"/>
                </a:solidFill>
                <a:latin typeface="Arial" pitchFamily="34" charset="0"/>
                <a:sym typeface="PFDinTextCompPro-Regular" charset="0"/>
              </a:rPr>
              <a:t> </a:t>
            </a:r>
            <a:r>
              <a:rPr lang="ru-RU" sz="2000">
                <a:solidFill>
                  <a:srgbClr val="FFFFFF"/>
                </a:solidFill>
                <a:latin typeface="Arial" pitchFamily="34" charset="0"/>
                <a:sym typeface="PFDinTextCompPro-Regular" charset="0"/>
              </a:rPr>
              <a:t>«Сочи 2014» </a:t>
            </a:r>
          </a:p>
          <a:p>
            <a:pPr algn="ctr" eaLnBrk="0" hangingPunct="0">
              <a:lnSpc>
                <a:spcPct val="80000"/>
              </a:lnSpc>
              <a:spcBef>
                <a:spcPts val="2600"/>
              </a:spcBef>
            </a:pPr>
            <a:r>
              <a:rPr lang="ru-RU" sz="2400" b="1">
                <a:solidFill>
                  <a:srgbClr val="FFFFFF"/>
                </a:solidFill>
                <a:latin typeface="Arial" pitchFamily="34" charset="0"/>
              </a:rPr>
              <a:t>Период проведения: </a:t>
            </a:r>
            <a:endParaRPr lang="en-US" sz="24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30 апреля– 10 июня 2014 </a:t>
            </a:r>
          </a:p>
          <a:p>
            <a:pPr algn="ctr" eaLnBrk="0" hangingPunct="0">
              <a:lnSpc>
                <a:spcPct val="80000"/>
              </a:lnSpc>
              <a:spcBef>
                <a:spcPts val="600"/>
              </a:spcBef>
            </a:pPr>
            <a:r>
              <a:rPr lang="ru-RU" sz="2000">
                <a:solidFill>
                  <a:srgbClr val="FFFFFF"/>
                </a:solidFill>
                <a:latin typeface="Arial" pitchFamily="34" charset="0"/>
                <a:sym typeface="PFDinTextCompPro-Regular" charset="0"/>
              </a:rPr>
              <a:t>(пт., сб. и вс.)</a:t>
            </a:r>
          </a:p>
          <a:p>
            <a:pPr algn="ctr" eaLnBrk="0" hangingPunct="0">
              <a:lnSpc>
                <a:spcPct val="80000"/>
              </a:lnSpc>
              <a:spcAft>
                <a:spcPts val="525"/>
              </a:spcAft>
            </a:pPr>
            <a:endParaRPr lang="ru-RU" sz="2400">
              <a:solidFill>
                <a:srgbClr val="FFFFFF"/>
              </a:solidFill>
              <a:latin typeface="Arial" pitchFamily="34" charset="0"/>
            </a:endParaRPr>
          </a:p>
          <a:p>
            <a:pPr algn="ctr" eaLnBrk="0" hangingPunct="0">
              <a:lnSpc>
                <a:spcPct val="80000"/>
              </a:lnSpc>
              <a:spcAft>
                <a:spcPts val="525"/>
              </a:spcAft>
            </a:pPr>
            <a:r>
              <a:rPr lang="ru-RU" sz="2400" b="1">
                <a:solidFill>
                  <a:srgbClr val="FFFFFF"/>
                </a:solidFill>
                <a:latin typeface="Arial" pitchFamily="34" charset="0"/>
              </a:rPr>
              <a:t>География:                      </a:t>
            </a:r>
          </a:p>
          <a:p>
            <a:pPr algn="ctr" eaLnBrk="0" hangingPunct="0">
              <a:lnSpc>
                <a:spcPct val="80000"/>
              </a:lnSpc>
              <a:spcBef>
                <a:spcPts val="600"/>
              </a:spcBef>
              <a:buFont typeface="Arial" pitchFamily="34" charset="0"/>
              <a:buChar char="•"/>
            </a:pPr>
            <a:r>
              <a:rPr lang="ru-RU" sz="2000">
                <a:solidFill>
                  <a:srgbClr val="FFFFFF"/>
                </a:solidFill>
                <a:latin typeface="Arial" pitchFamily="34" charset="0"/>
                <a:sym typeface="PFDinTextCompPro-Regular" charset="0"/>
              </a:rPr>
              <a:t> 7 городов (Москва и МО, Иваново, Ярославль, Рязань, Владимир, Кострома, Тверь)</a:t>
            </a:r>
          </a:p>
          <a:p>
            <a:pPr algn="ctr" eaLnBrk="0" hangingPunct="0">
              <a:lnSpc>
                <a:spcPct val="80000"/>
              </a:lnSpc>
              <a:spcBef>
                <a:spcPts val="1200"/>
              </a:spcBef>
              <a:spcAft>
                <a:spcPts val="525"/>
              </a:spcAft>
            </a:pPr>
            <a:r>
              <a:rPr lang="ru-RU" sz="2400" b="1">
                <a:solidFill>
                  <a:srgbClr val="FFFFFF"/>
                </a:solidFill>
                <a:latin typeface="Arial" pitchFamily="34" charset="0"/>
              </a:rPr>
              <a:t>Охват:                      </a:t>
            </a:r>
          </a:p>
          <a:p>
            <a:pPr algn="ctr" eaLnBrk="0" hangingPunct="0">
              <a:lnSpc>
                <a:spcPct val="80000"/>
              </a:lnSpc>
              <a:spcBef>
                <a:spcPts val="600"/>
              </a:spcBef>
              <a:buFont typeface="Arial" pitchFamily="34" charset="0"/>
              <a:buChar char="•"/>
            </a:pPr>
            <a:r>
              <a:rPr lang="ru-RU" sz="2000">
                <a:solidFill>
                  <a:srgbClr val="FFFFFF"/>
                </a:solidFill>
                <a:latin typeface="Arial" pitchFamily="34" charset="0"/>
                <a:sym typeface="PFDinTextCompPro-Regular" charset="0"/>
              </a:rPr>
              <a:t> 61 магазин</a:t>
            </a:r>
            <a:endParaRPr lang="en-US" sz="2000">
              <a:solidFill>
                <a:srgbClr val="FFFFFF"/>
              </a:solidFill>
              <a:latin typeface="Arial" pitchFamily="34" charset="0"/>
              <a:sym typeface="PFDinTextCompPro-Regular" charset="0"/>
            </a:endParaRPr>
          </a:p>
          <a:p>
            <a:pPr algn="ctr" eaLnBrk="0" hangingPunct="0">
              <a:lnSpc>
                <a:spcPct val="80000"/>
              </a:lnSpc>
              <a:spcBef>
                <a:spcPts val="600"/>
              </a:spcBef>
              <a:buFont typeface="Arial" pitchFamily="34" charset="0"/>
              <a:buChar char="•"/>
            </a:pPr>
            <a:r>
              <a:rPr lang="en-US" sz="2000">
                <a:solidFill>
                  <a:srgbClr val="FFFFFF"/>
                </a:solidFill>
                <a:latin typeface="Arial" pitchFamily="34" charset="0"/>
                <a:sym typeface="PFDinTextCompPro-Regular" charset="0"/>
              </a:rPr>
              <a:t> </a:t>
            </a:r>
            <a:r>
              <a:rPr lang="ru-RU" sz="2000">
                <a:solidFill>
                  <a:srgbClr val="FFFFFF"/>
                </a:solidFill>
                <a:latin typeface="Arial" pitchFamily="34" charset="0"/>
                <a:sym typeface="PFDinTextCompPro-Regular" charset="0"/>
              </a:rPr>
              <a:t>В подотчетном агентству регионе выдано более 297 000 призов</a:t>
            </a:r>
          </a:p>
          <a:p>
            <a:pPr algn="ctr" eaLnBrk="0" hangingPunct="0">
              <a:lnSpc>
                <a:spcPct val="80000"/>
              </a:lnSpc>
              <a:spcAft>
                <a:spcPts val="525"/>
              </a:spcAft>
              <a:buFont typeface="Arial" pitchFamily="34" charset="0"/>
              <a:buChar char="•"/>
            </a:pPr>
            <a:endParaRPr lang="ru-RU" sz="1800">
              <a:solidFill>
                <a:srgbClr val="FFFFFF"/>
              </a:solidFill>
              <a:latin typeface="Arial" pitchFamily="34" charset="0"/>
              <a:sym typeface="PFDinTextCompPro-Regular" charset="0"/>
            </a:endParaRPr>
          </a:p>
          <a:p>
            <a:pPr algn="ctr" eaLnBrk="0" hangingPunct="0">
              <a:lnSpc>
                <a:spcPct val="80000"/>
              </a:lnSpc>
              <a:spcAft>
                <a:spcPts val="525"/>
              </a:spcAft>
            </a:pPr>
            <a:endParaRPr lang="ru-RU" sz="1800">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a:solidFill>
                <a:srgbClr val="FFFFFF"/>
              </a:solidFill>
              <a:latin typeface="Arial" pitchFamily="34" charset="0"/>
              <a:sym typeface="PFDinTextCompPro-Regular" charset="0"/>
            </a:endParaRPr>
          </a:p>
          <a:p>
            <a:pPr algn="ctr" eaLnBrk="0" hangingPunct="0">
              <a:lnSpc>
                <a:spcPct val="80000"/>
              </a:lnSpc>
              <a:spcBef>
                <a:spcPts val="2600"/>
              </a:spcBef>
            </a:pPr>
            <a:endParaRPr lang="ru-RU" sz="2000" b="1">
              <a:solidFill>
                <a:srgbClr val="FFFFFF"/>
              </a:solidFill>
              <a:latin typeface="Arial" pitchFamily="34" charset="0"/>
            </a:endParaRPr>
          </a:p>
          <a:p>
            <a:pPr algn="ctr" eaLnBrk="0" hangingPunct="0">
              <a:lnSpc>
                <a:spcPct val="80000"/>
              </a:lnSpc>
              <a:spcBef>
                <a:spcPts val="2600"/>
              </a:spcBef>
            </a:pPr>
            <a:endParaRPr lang="ru-RU" sz="2000" b="1">
              <a:solidFill>
                <a:srgbClr val="FFFFFF"/>
              </a:solidFill>
              <a:latin typeface="Arial" pitchFamily="34" charset="0"/>
            </a:endParaRPr>
          </a:p>
          <a:p>
            <a:pPr algn="ctr" eaLnBrk="0" hangingPunct="0">
              <a:spcBef>
                <a:spcPts val="2600"/>
              </a:spcBef>
            </a:pPr>
            <a:r>
              <a:rPr lang="en-US" sz="1800">
                <a:solidFill>
                  <a:srgbClr val="FFFFFF"/>
                </a:solidFill>
              </a:rPr>
              <a:t>	</a:t>
            </a:r>
            <a:endParaRPr lang="ru-RU" sz="1800">
              <a:solidFill>
                <a:srgbClr val="FFFFFF"/>
              </a:solidFill>
            </a:endParaRPr>
          </a:p>
        </p:txBody>
      </p:sp>
      <p:pic>
        <p:nvPicPr>
          <p:cNvPr id="229380" name="Picture 3" descr="C:\Users\EUshakova\Desktop\СС 1 нед\3 нед\Москва, Алтуфьевское ш, 8.JPG"/>
          <p:cNvPicPr>
            <a:picLocks noChangeAspect="1" noChangeArrowheads="1"/>
          </p:cNvPicPr>
          <p:nvPr/>
        </p:nvPicPr>
        <p:blipFill>
          <a:blip r:embed="rId2"/>
          <a:srcRect/>
          <a:stretch>
            <a:fillRect/>
          </a:stretch>
        </p:blipFill>
        <p:spPr bwMode="auto">
          <a:xfrm>
            <a:off x="4270375" y="714375"/>
            <a:ext cx="4348163" cy="3262313"/>
          </a:xfrm>
          <a:prstGeom prst="rect">
            <a:avLst/>
          </a:prstGeom>
          <a:noFill/>
          <a:ln w="9525">
            <a:noFill/>
            <a:miter lim="800000"/>
            <a:headEnd/>
            <a:tailEnd/>
          </a:ln>
        </p:spPr>
      </p:pic>
      <p:pic>
        <p:nvPicPr>
          <p:cNvPr id="229381" name="Picture 6" descr="C:\Users\EUshakova\Desktop\СС 1 нед\6 неделя\6 неделя\Сергиев Посад Вознесенская 32а.jpg"/>
          <p:cNvPicPr>
            <a:picLocks noChangeAspect="1" noChangeArrowheads="1"/>
          </p:cNvPicPr>
          <p:nvPr/>
        </p:nvPicPr>
        <p:blipFill>
          <a:blip r:embed="rId3"/>
          <a:srcRect t="17702" b="-374"/>
          <a:stretch>
            <a:fillRect/>
          </a:stretch>
        </p:blipFill>
        <p:spPr bwMode="auto">
          <a:xfrm>
            <a:off x="3549650" y="3797300"/>
            <a:ext cx="5027613" cy="5327650"/>
          </a:xfrm>
          <a:prstGeom prst="rect">
            <a:avLst/>
          </a:prstGeom>
          <a:noFill/>
          <a:ln w="9525">
            <a:noFill/>
            <a:miter lim="800000"/>
            <a:headEnd/>
            <a:tailEnd/>
          </a:ln>
        </p:spPr>
      </p:pic>
      <p:pic>
        <p:nvPicPr>
          <p:cNvPr id="229382" name="Picture 7" descr="C:\Users\EUshakova\Desktop\СС 1 нед\6 неделя\6 неделя\Ярославль_Coca Cola_Фотоотчет.jpg"/>
          <p:cNvPicPr>
            <a:picLocks noChangeAspect="1" noChangeArrowheads="1"/>
          </p:cNvPicPr>
          <p:nvPr/>
        </p:nvPicPr>
        <p:blipFill>
          <a:blip r:embed="rId4"/>
          <a:srcRect r="-5"/>
          <a:stretch>
            <a:fillRect/>
          </a:stretch>
        </p:blipFill>
        <p:spPr bwMode="auto">
          <a:xfrm>
            <a:off x="238125" y="700088"/>
            <a:ext cx="4032250" cy="5184775"/>
          </a:xfrm>
          <a:prstGeom prst="rect">
            <a:avLst/>
          </a:prstGeom>
          <a:noFill/>
          <a:ln w="9525">
            <a:noFill/>
            <a:miter lim="800000"/>
            <a:headEnd/>
            <a:tailEnd/>
          </a:ln>
        </p:spPr>
      </p:pic>
      <p:pic>
        <p:nvPicPr>
          <p:cNvPr id="229383" name="Picture 12" descr="C:\Users\EUshakova\Desktop\СС 1 нед\4 неделя\Москва, Перекресток, Паустовского 6.jpg"/>
          <p:cNvPicPr>
            <a:picLocks noChangeAspect="1" noChangeArrowheads="1"/>
          </p:cNvPicPr>
          <p:nvPr/>
        </p:nvPicPr>
        <p:blipFill>
          <a:blip r:embed="rId5"/>
          <a:srcRect r="23296"/>
          <a:stretch>
            <a:fillRect/>
          </a:stretch>
        </p:blipFill>
        <p:spPr bwMode="auto">
          <a:xfrm>
            <a:off x="238125" y="5884863"/>
            <a:ext cx="3311525" cy="3240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Номер слайда 3"/>
          <p:cNvSpPr>
            <a:spLocks noGrp="1"/>
          </p:cNvSpPr>
          <p:nvPr>
            <p:ph type="sldNum" sz="quarter" idx="10"/>
          </p:nvPr>
        </p:nvSpPr>
        <p:spPr>
          <a:noFill/>
        </p:spPr>
        <p:txBody>
          <a:bodyPr/>
          <a:lstStyle/>
          <a:p>
            <a:pPr>
              <a:tabLst>
                <a:tab pos="1066800" algn="l"/>
              </a:tabLst>
            </a:pPr>
            <a:fld id="{A2920908-6444-4B96-8973-E844B7097454}" type="slidenum">
              <a:rPr lang="en-US"/>
              <a:pPr>
                <a:tabLst>
                  <a:tab pos="1066800" algn="l"/>
                </a:tabLst>
              </a:pPr>
              <a:t>136</a:t>
            </a:fld>
            <a:endParaRPr lang="en-US"/>
          </a:p>
        </p:txBody>
      </p:sp>
      <p:sp>
        <p:nvSpPr>
          <p:cNvPr id="23040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C0817A5D-A45C-4C18-9FE5-822F4D3D22B5}" type="slidenum">
              <a:rPr lang="en-US" sz="2400" b="1">
                <a:solidFill>
                  <a:srgbClr val="BC3272"/>
                </a:solidFill>
                <a:latin typeface="Helvetica Neue" charset="0"/>
                <a:sym typeface="Helvetica Neue" charset="0"/>
              </a:rPr>
              <a:pPr algn="r">
                <a:tabLst>
                  <a:tab pos="1066800" algn="l"/>
                </a:tabLst>
              </a:pPr>
              <a:t>136</a:t>
            </a:fld>
            <a:endParaRPr lang="en-US" sz="2400" b="1">
              <a:solidFill>
                <a:srgbClr val="BC3272"/>
              </a:solidFill>
              <a:latin typeface="Helvetica Neue" charset="0"/>
              <a:sym typeface="Helvetica Neue" charset="0"/>
            </a:endParaRPr>
          </a:p>
        </p:txBody>
      </p:sp>
      <p:sp>
        <p:nvSpPr>
          <p:cNvPr id="230404"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endParaRPr lang="ru-RU" sz="4600" b="1">
              <a:solidFill>
                <a:srgbClr val="FFFFFF"/>
              </a:solidFill>
            </a:endParaRPr>
          </a:p>
        </p:txBody>
      </p:sp>
      <p:grpSp>
        <p:nvGrpSpPr>
          <p:cNvPr id="230405" name="Группа 17"/>
          <p:cNvGrpSpPr>
            <a:grpSpLocks/>
          </p:cNvGrpSpPr>
          <p:nvPr/>
        </p:nvGrpSpPr>
        <p:grpSpPr bwMode="auto">
          <a:xfrm>
            <a:off x="1030288" y="661988"/>
            <a:ext cx="11017250" cy="5799137"/>
            <a:chOff x="215856" y="661958"/>
            <a:chExt cx="12619082" cy="6643717"/>
          </a:xfrm>
        </p:grpSpPr>
        <p:pic>
          <p:nvPicPr>
            <p:cNvPr id="230408" name="Picture 19"/>
            <p:cNvPicPr>
              <a:picLocks noChangeAspect="1" noChangeArrowheads="1"/>
            </p:cNvPicPr>
            <p:nvPr/>
          </p:nvPicPr>
          <p:blipFill>
            <a:blip r:embed="rId2"/>
            <a:srcRect/>
            <a:stretch>
              <a:fillRect/>
            </a:stretch>
          </p:blipFill>
          <p:spPr bwMode="auto">
            <a:xfrm>
              <a:off x="215900" y="661988"/>
              <a:ext cx="12619038" cy="6643687"/>
            </a:xfrm>
            <a:prstGeom prst="rect">
              <a:avLst/>
            </a:prstGeom>
            <a:noFill/>
            <a:ln w="9525">
              <a:noFill/>
              <a:miter lim="800000"/>
              <a:headEnd/>
              <a:tailEnd/>
            </a:ln>
          </p:spPr>
        </p:pic>
        <p:pic>
          <p:nvPicPr>
            <p:cNvPr id="230409" name="Picture 20"/>
            <p:cNvPicPr>
              <a:picLocks noChangeAspect="1" noChangeArrowheads="1"/>
            </p:cNvPicPr>
            <p:nvPr/>
          </p:nvPicPr>
          <p:blipFill>
            <a:blip r:embed="rId3"/>
            <a:srcRect/>
            <a:stretch>
              <a:fillRect/>
            </a:stretch>
          </p:blipFill>
          <p:spPr bwMode="auto">
            <a:xfrm>
              <a:off x="215856" y="661958"/>
              <a:ext cx="3469846" cy="2428892"/>
            </a:xfrm>
            <a:prstGeom prst="rect">
              <a:avLst/>
            </a:prstGeom>
            <a:noFill/>
            <a:ln w="9525">
              <a:noFill/>
              <a:miter lim="800000"/>
              <a:headEnd/>
              <a:tailEnd/>
            </a:ln>
          </p:spPr>
        </p:pic>
      </p:grpSp>
      <p:sp>
        <p:nvSpPr>
          <p:cNvPr id="230406" name="Rectangle 3"/>
          <p:cNvSpPr txBox="1">
            <a:spLocks noChangeArrowheads="1"/>
          </p:cNvSpPr>
          <p:nvPr/>
        </p:nvSpPr>
        <p:spPr bwMode="auto">
          <a:xfrm>
            <a:off x="598488" y="6821488"/>
            <a:ext cx="11785600" cy="1968500"/>
          </a:xfrm>
          <a:prstGeom prst="rect">
            <a:avLst/>
          </a:prstGeom>
          <a:noFill/>
          <a:ln w="12700">
            <a:noFill/>
            <a:miter lim="800000"/>
            <a:headEnd/>
            <a:tailEnd/>
          </a:ln>
        </p:spPr>
        <p:txBody>
          <a:bodyPr lIns="0" tIns="0" rIns="0" bIns="0" anchor="ctr"/>
          <a:lstStyle/>
          <a:p>
            <a:pPr algn="ctr"/>
            <a:endParaRPr lang="ru-RU" sz="4600" b="1">
              <a:solidFill>
                <a:srgbClr val="FFFFFF"/>
              </a:solidFill>
            </a:endParaRPr>
          </a:p>
        </p:txBody>
      </p:sp>
      <p:sp>
        <p:nvSpPr>
          <p:cNvPr id="230407" name="Rectangle 3"/>
          <p:cNvSpPr txBox="1">
            <a:spLocks noChangeArrowheads="1"/>
          </p:cNvSpPr>
          <p:nvPr/>
        </p:nvSpPr>
        <p:spPr bwMode="auto">
          <a:xfrm>
            <a:off x="598488" y="6892925"/>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Собери коллекцию </a:t>
            </a:r>
          </a:p>
          <a:p>
            <a:pPr algn="ctr"/>
            <a:r>
              <a:rPr lang="ru-RU" sz="4600" b="1">
                <a:solidFill>
                  <a:srgbClr val="FFFFFF"/>
                </a:solidFill>
              </a:rPr>
              <a:t>олимпийских промо мишек</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Номер слайда 1"/>
          <p:cNvSpPr>
            <a:spLocks noGrp="1"/>
          </p:cNvSpPr>
          <p:nvPr>
            <p:ph type="sldNum" sz="quarter" idx="10"/>
          </p:nvPr>
        </p:nvSpPr>
        <p:spPr>
          <a:noFill/>
        </p:spPr>
        <p:txBody>
          <a:bodyPr/>
          <a:lstStyle/>
          <a:p>
            <a:fld id="{D8B395DB-2E8D-4DB3-99AD-8111A0E9BBDF}" type="slidenum">
              <a:rPr lang="en-US"/>
              <a:pPr/>
              <a:t>137</a:t>
            </a:fld>
            <a:endParaRPr lang="en-US"/>
          </a:p>
        </p:txBody>
      </p:sp>
      <p:sp>
        <p:nvSpPr>
          <p:cNvPr id="231427" name="Rectangle 4"/>
          <p:cNvSpPr txBox="1">
            <a:spLocks noChangeArrowheads="1"/>
          </p:cNvSpPr>
          <p:nvPr/>
        </p:nvSpPr>
        <p:spPr bwMode="auto">
          <a:xfrm>
            <a:off x="8716963" y="555625"/>
            <a:ext cx="3857625" cy="8143875"/>
          </a:xfrm>
          <a:prstGeom prst="rect">
            <a:avLst/>
          </a:prstGeom>
          <a:noFill/>
          <a:ln w="9525">
            <a:noFill/>
            <a:miter lim="800000"/>
            <a:headEnd/>
            <a:tailEnd/>
          </a:ln>
        </p:spPr>
        <p:txBody>
          <a:bodyPr/>
          <a:lstStyle/>
          <a:p>
            <a:pPr algn="ctr" eaLnBrk="0" hangingPunct="0">
              <a:lnSpc>
                <a:spcPct val="80000"/>
              </a:lnSpc>
              <a:spcBef>
                <a:spcPts val="2600"/>
              </a:spcBef>
            </a:pPr>
            <a:endParaRPr lang="ru-RU" sz="2400" b="1">
              <a:solidFill>
                <a:srgbClr val="FFFFFF"/>
              </a:solidFill>
              <a:latin typeface="Arial" pitchFamily="34" charset="0"/>
            </a:endParaRPr>
          </a:p>
          <a:p>
            <a:pPr algn="ctr" eaLnBrk="0" hangingPunct="0">
              <a:lnSpc>
                <a:spcPct val="80000"/>
              </a:lnSpc>
              <a:spcBef>
                <a:spcPts val="2600"/>
              </a:spcBef>
            </a:pPr>
            <a:r>
              <a:rPr lang="ru-RU" sz="24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купи промо-продукт</a:t>
            </a:r>
            <a:r>
              <a:rPr lang="en-US" sz="2000">
                <a:solidFill>
                  <a:srgbClr val="FFFFFF"/>
                </a:solidFill>
                <a:latin typeface="Arial" pitchFamily="34" charset="0"/>
                <a:sym typeface="PFDinTextCompPro-Regular" charset="0"/>
              </a:rPr>
              <a:t>:</a:t>
            </a:r>
            <a:r>
              <a:rPr lang="ru-RU" sz="2000">
                <a:solidFill>
                  <a:srgbClr val="FFFFFF"/>
                </a:solidFill>
                <a:latin typeface="Arial" pitchFamily="34" charset="0"/>
                <a:sym typeface="PFDinTextCompPro-Regular" charset="0"/>
              </a:rPr>
              <a:t> Coca-Cola, С</a:t>
            </a:r>
            <a:r>
              <a:rPr lang="en-US" sz="2000">
                <a:solidFill>
                  <a:srgbClr val="FFFFFF"/>
                </a:solidFill>
                <a:latin typeface="Arial" pitchFamily="34" charset="0"/>
                <a:sym typeface="PFDinTextCompPro-Regular" charset="0"/>
              </a:rPr>
              <a:t>oca-Cola Light,</a:t>
            </a:r>
            <a:r>
              <a:rPr lang="ru-RU" sz="2000">
                <a:solidFill>
                  <a:srgbClr val="FFFFFF"/>
                </a:solidFill>
                <a:latin typeface="Arial" pitchFamily="34" charset="0"/>
                <a:sym typeface="PFDinTextCompPro-Regular" charset="0"/>
              </a:rPr>
              <a:t> Sprite, Fanta Апельсин, собери 22 балла с крышек, принеси такие крышки в Центр Выдачи Подарков и обменяй их на Коллекционных мишек </a:t>
            </a:r>
            <a:r>
              <a:rPr lang="en-US" sz="2000">
                <a:solidFill>
                  <a:srgbClr val="FFFFFF"/>
                </a:solidFill>
                <a:latin typeface="Arial" pitchFamily="34" charset="0"/>
                <a:sym typeface="PFDinTextCompPro-Regular" charset="0"/>
              </a:rPr>
              <a:t>Coca</a:t>
            </a:r>
            <a:r>
              <a:rPr lang="ru-RU" sz="2000">
                <a:solidFill>
                  <a:srgbClr val="FFFFFF"/>
                </a:solidFill>
                <a:latin typeface="Arial" pitchFamily="34" charset="0"/>
                <a:sym typeface="PFDinTextCompPro-Regular" charset="0"/>
              </a:rPr>
              <a:t>-</a:t>
            </a:r>
            <a:r>
              <a:rPr lang="en-US" sz="2000">
                <a:solidFill>
                  <a:srgbClr val="FFFFFF"/>
                </a:solidFill>
                <a:latin typeface="Arial" pitchFamily="34" charset="0"/>
                <a:sym typeface="PFDinTextCompPro-Regular" charset="0"/>
              </a:rPr>
              <a:t>Cola </a:t>
            </a:r>
            <a:r>
              <a:rPr lang="ru-RU" sz="2000">
                <a:solidFill>
                  <a:srgbClr val="FFFFFF"/>
                </a:solidFill>
                <a:latin typeface="Arial" pitchFamily="34" charset="0"/>
                <a:sym typeface="PFDinTextCompPro-Regular" charset="0"/>
              </a:rPr>
              <a:t>«Сочи 2014» </a:t>
            </a:r>
          </a:p>
          <a:p>
            <a:pPr algn="ctr" eaLnBrk="0" hangingPunct="0">
              <a:lnSpc>
                <a:spcPct val="80000"/>
              </a:lnSpc>
              <a:spcBef>
                <a:spcPts val="2600"/>
              </a:spcBef>
            </a:pPr>
            <a:r>
              <a:rPr lang="ru-RU" sz="2400" b="1">
                <a:solidFill>
                  <a:srgbClr val="FFFFFF"/>
                </a:solidFill>
                <a:latin typeface="Arial" pitchFamily="34" charset="0"/>
              </a:rPr>
              <a:t>Период проведения: </a:t>
            </a:r>
            <a:endParaRPr lang="en-US" sz="24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1</a:t>
            </a:r>
            <a:r>
              <a:rPr lang="en-US" sz="2000">
                <a:solidFill>
                  <a:srgbClr val="FFFFFF"/>
                </a:solidFill>
                <a:latin typeface="Arial" pitchFamily="34" charset="0"/>
                <a:sym typeface="PFDinTextCompPro-Regular" charset="0"/>
              </a:rPr>
              <a:t>4</a:t>
            </a:r>
            <a:r>
              <a:rPr lang="ru-RU" sz="2000">
                <a:solidFill>
                  <a:srgbClr val="FFFFFF"/>
                </a:solidFill>
                <a:latin typeface="Arial" pitchFamily="34" charset="0"/>
                <a:sym typeface="PFDinTextCompPro-Regular" charset="0"/>
              </a:rPr>
              <a:t> ноября – 28 декабря 2013 </a:t>
            </a:r>
          </a:p>
          <a:p>
            <a:pPr algn="ctr" eaLnBrk="0" hangingPunct="0">
              <a:lnSpc>
                <a:spcPct val="80000"/>
              </a:lnSpc>
              <a:spcBef>
                <a:spcPts val="600"/>
              </a:spcBef>
            </a:pPr>
            <a:r>
              <a:rPr lang="ru-RU" sz="2000">
                <a:solidFill>
                  <a:srgbClr val="FFFFFF"/>
                </a:solidFill>
                <a:latin typeface="Arial" pitchFamily="34" charset="0"/>
                <a:sym typeface="PFDinTextCompPro-Regular" charset="0"/>
              </a:rPr>
              <a:t>(пт., сб. и вс.)</a:t>
            </a:r>
          </a:p>
          <a:p>
            <a:pPr algn="ctr" eaLnBrk="0" hangingPunct="0">
              <a:lnSpc>
                <a:spcPct val="80000"/>
              </a:lnSpc>
              <a:spcAft>
                <a:spcPts val="525"/>
              </a:spcAft>
            </a:pPr>
            <a:endParaRPr lang="ru-RU" sz="2400">
              <a:solidFill>
                <a:srgbClr val="FFFFFF"/>
              </a:solidFill>
              <a:latin typeface="Arial" pitchFamily="34" charset="0"/>
            </a:endParaRPr>
          </a:p>
          <a:p>
            <a:pPr algn="ctr" eaLnBrk="0" hangingPunct="0">
              <a:lnSpc>
                <a:spcPct val="80000"/>
              </a:lnSpc>
              <a:spcAft>
                <a:spcPts val="525"/>
              </a:spcAft>
            </a:pPr>
            <a:r>
              <a:rPr lang="ru-RU" sz="2400" b="1">
                <a:solidFill>
                  <a:srgbClr val="FFFFFF"/>
                </a:solidFill>
                <a:latin typeface="Arial" pitchFamily="34" charset="0"/>
              </a:rPr>
              <a:t>География:                      </a:t>
            </a:r>
          </a:p>
          <a:p>
            <a:pPr algn="ctr" eaLnBrk="0" hangingPunct="0">
              <a:lnSpc>
                <a:spcPct val="80000"/>
              </a:lnSpc>
              <a:spcBef>
                <a:spcPts val="600"/>
              </a:spcBef>
              <a:buFont typeface="Arial" pitchFamily="34" charset="0"/>
              <a:buChar char="•"/>
            </a:pPr>
            <a:r>
              <a:rPr lang="ru-RU" sz="2000">
                <a:solidFill>
                  <a:srgbClr val="FFFFFF"/>
                </a:solidFill>
                <a:latin typeface="Arial" pitchFamily="34" charset="0"/>
                <a:sym typeface="PFDinTextCompPro-Regular" charset="0"/>
              </a:rPr>
              <a:t> 7 городов (Москва и МО, Иваново, Ярославль, Рязань, Владимир, Кострома, Тверь)</a:t>
            </a:r>
          </a:p>
          <a:p>
            <a:pPr algn="ctr" eaLnBrk="0" hangingPunct="0">
              <a:lnSpc>
                <a:spcPct val="80000"/>
              </a:lnSpc>
              <a:spcBef>
                <a:spcPts val="1200"/>
              </a:spcBef>
              <a:spcAft>
                <a:spcPts val="525"/>
              </a:spcAft>
            </a:pPr>
            <a:r>
              <a:rPr lang="ru-RU" sz="2400" b="1">
                <a:solidFill>
                  <a:srgbClr val="FFFFFF"/>
                </a:solidFill>
                <a:latin typeface="Arial" pitchFamily="34" charset="0"/>
              </a:rPr>
              <a:t>Охват:                      </a:t>
            </a:r>
          </a:p>
          <a:p>
            <a:pPr algn="ctr" eaLnBrk="0" hangingPunct="0">
              <a:lnSpc>
                <a:spcPct val="80000"/>
              </a:lnSpc>
              <a:spcBef>
                <a:spcPts val="600"/>
              </a:spcBef>
              <a:buFont typeface="Arial" pitchFamily="34" charset="0"/>
              <a:buChar char="•"/>
            </a:pPr>
            <a:r>
              <a:rPr lang="ru-RU" sz="2000">
                <a:solidFill>
                  <a:srgbClr val="FFFFFF"/>
                </a:solidFill>
                <a:latin typeface="Arial" pitchFamily="34" charset="0"/>
                <a:sym typeface="PFDinTextCompPro-Regular" charset="0"/>
              </a:rPr>
              <a:t> 58 магазинов</a:t>
            </a:r>
            <a:r>
              <a:rPr lang="ru-RU" sz="2000"/>
              <a:t> </a:t>
            </a:r>
          </a:p>
          <a:p>
            <a:pPr algn="ctr" eaLnBrk="0" hangingPunct="0">
              <a:lnSpc>
                <a:spcPct val="80000"/>
              </a:lnSpc>
              <a:spcBef>
                <a:spcPts val="600"/>
              </a:spcBef>
              <a:buFont typeface="Arial" pitchFamily="34" charset="0"/>
              <a:buChar char="•"/>
            </a:pPr>
            <a:r>
              <a:rPr lang="ru-RU" sz="2000">
                <a:solidFill>
                  <a:srgbClr val="FFFFFF"/>
                </a:solidFill>
                <a:latin typeface="Arial" pitchFamily="34" charset="0"/>
                <a:sym typeface="PFDinTextCompPro-Regular" charset="0"/>
              </a:rPr>
              <a:t>В подотчетном агентству регионе выдано более 260 000 призов </a:t>
            </a: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Bef>
                <a:spcPts val="2600"/>
              </a:spcBef>
            </a:pPr>
            <a:endParaRPr lang="ru-RU" sz="2000" b="1" i="1">
              <a:solidFill>
                <a:srgbClr val="FFFFFF"/>
              </a:solidFill>
              <a:latin typeface="Arial" pitchFamily="34" charset="0"/>
            </a:endParaRPr>
          </a:p>
          <a:p>
            <a:pPr algn="ctr" eaLnBrk="0" hangingPunct="0">
              <a:lnSpc>
                <a:spcPct val="80000"/>
              </a:lnSpc>
              <a:spcBef>
                <a:spcPts val="2600"/>
              </a:spcBef>
            </a:pPr>
            <a:endParaRPr lang="ru-RU" sz="2000" b="1" i="1">
              <a:solidFill>
                <a:srgbClr val="FFFFFF"/>
              </a:solidFill>
              <a:latin typeface="Arial" pitchFamily="34" charset="0"/>
            </a:endParaRPr>
          </a:p>
          <a:p>
            <a:pPr algn="ctr" eaLnBrk="0" hangingPunct="0">
              <a:spcBef>
                <a:spcPts val="2600"/>
              </a:spcBef>
            </a:pPr>
            <a:r>
              <a:rPr lang="en-US" sz="1800" i="1">
                <a:solidFill>
                  <a:srgbClr val="FFFFFF"/>
                </a:solidFill>
              </a:rPr>
              <a:t>	</a:t>
            </a:r>
            <a:endParaRPr lang="ru-RU" sz="1800" i="1">
              <a:solidFill>
                <a:srgbClr val="FFFFFF"/>
              </a:solidFill>
            </a:endParaRPr>
          </a:p>
        </p:txBody>
      </p:sp>
      <p:pic>
        <p:nvPicPr>
          <p:cNvPr id="231428" name="Picture 2" descr="C:\Users\MPanfilova\AppData\Local\Microsoft\Windows\Temporary Internet Files\Content.Outlook\VL1J0UNM\Perekrestok_Kolomenskaya ul 7_05 12 (1).jpg"/>
          <p:cNvPicPr>
            <a:picLocks noChangeAspect="1" noChangeArrowheads="1"/>
          </p:cNvPicPr>
          <p:nvPr/>
        </p:nvPicPr>
        <p:blipFill>
          <a:blip r:embed="rId2"/>
          <a:srcRect t="16457" b="6329"/>
          <a:stretch>
            <a:fillRect/>
          </a:stretch>
        </p:blipFill>
        <p:spPr bwMode="auto">
          <a:xfrm>
            <a:off x="4359275" y="661988"/>
            <a:ext cx="4232275" cy="4357687"/>
          </a:xfrm>
          <a:prstGeom prst="rect">
            <a:avLst/>
          </a:prstGeom>
          <a:noFill/>
          <a:ln w="9525">
            <a:noFill/>
            <a:miter lim="800000"/>
            <a:headEnd/>
            <a:tailEnd/>
          </a:ln>
        </p:spPr>
      </p:pic>
      <p:pic>
        <p:nvPicPr>
          <p:cNvPr id="231429" name="Picture 4" descr="C:\Users\MPanfilova\AppData\Local\Microsoft\Windows\Temporary Internet Files\Content.Outlook\VL1J0UNM\СС ЦВП_Владимир_Суздальский пр-т_28 11-30 11 13 (13).JPG"/>
          <p:cNvPicPr>
            <a:picLocks noChangeAspect="1" noChangeArrowheads="1"/>
          </p:cNvPicPr>
          <p:nvPr/>
        </p:nvPicPr>
        <p:blipFill>
          <a:blip r:embed="rId3">
            <a:lum contrast="10000"/>
          </a:blip>
          <a:srcRect t="16084" b="4823"/>
          <a:stretch>
            <a:fillRect/>
          </a:stretch>
        </p:blipFill>
        <p:spPr bwMode="auto">
          <a:xfrm>
            <a:off x="215900" y="661988"/>
            <a:ext cx="4143375" cy="4368800"/>
          </a:xfrm>
          <a:prstGeom prst="rect">
            <a:avLst/>
          </a:prstGeom>
          <a:noFill/>
          <a:ln w="9525">
            <a:noFill/>
            <a:miter lim="800000"/>
            <a:headEnd/>
            <a:tailEnd/>
          </a:ln>
        </p:spPr>
      </p:pic>
      <p:pic>
        <p:nvPicPr>
          <p:cNvPr id="231430" name="Picture 4" descr="C:\Users\MPanfilova\AppData\Local\Microsoft\Windows\Temporary Internet Files\Content.Outlook\VL1J0UNM\29_Moscow_Golubinskaya_5_korp_1 (9).JPG"/>
          <p:cNvPicPr>
            <a:picLocks noChangeAspect="1" noChangeArrowheads="1"/>
          </p:cNvPicPr>
          <p:nvPr/>
        </p:nvPicPr>
        <p:blipFill>
          <a:blip r:embed="rId4"/>
          <a:srcRect r="18381"/>
          <a:stretch>
            <a:fillRect/>
          </a:stretch>
        </p:blipFill>
        <p:spPr bwMode="auto">
          <a:xfrm>
            <a:off x="215900" y="5019675"/>
            <a:ext cx="5160963" cy="4203700"/>
          </a:xfrm>
          <a:prstGeom prst="rect">
            <a:avLst/>
          </a:prstGeom>
          <a:noFill/>
          <a:ln w="9525">
            <a:noFill/>
            <a:miter lim="800000"/>
            <a:headEnd/>
            <a:tailEnd/>
          </a:ln>
        </p:spPr>
      </p:pic>
      <p:pic>
        <p:nvPicPr>
          <p:cNvPr id="231431" name="Picture 1" descr="C:\Users\MPanfilova\AppData\Local\Microsoft\Windows\Temporary Internet Files\Content.Outlook\VL1J0UNM\29_Moscow_Golubinskaya_5_korp_1 (10) (2).JPG"/>
          <p:cNvPicPr>
            <a:picLocks noChangeAspect="1" noChangeArrowheads="1"/>
          </p:cNvPicPr>
          <p:nvPr/>
        </p:nvPicPr>
        <p:blipFill>
          <a:blip r:embed="rId5"/>
          <a:srcRect l="4897" t="6512" b="10275"/>
          <a:stretch>
            <a:fillRect/>
          </a:stretch>
        </p:blipFill>
        <p:spPr bwMode="auto">
          <a:xfrm>
            <a:off x="5359400" y="5019675"/>
            <a:ext cx="3203575" cy="421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Номер слайда 1"/>
          <p:cNvSpPr>
            <a:spLocks noGrp="1"/>
          </p:cNvSpPr>
          <p:nvPr>
            <p:ph type="sldNum" sz="quarter" idx="10"/>
          </p:nvPr>
        </p:nvSpPr>
        <p:spPr>
          <a:noFill/>
        </p:spPr>
        <p:txBody>
          <a:bodyPr/>
          <a:lstStyle/>
          <a:p>
            <a:fld id="{CD0A5204-4730-4C37-9FC0-1EE774D47D90}" type="slidenum">
              <a:rPr lang="en-US"/>
              <a:pPr/>
              <a:t>138</a:t>
            </a:fld>
            <a:endParaRPr lang="en-US"/>
          </a:p>
        </p:txBody>
      </p:sp>
      <p:sp>
        <p:nvSpPr>
          <p:cNvPr id="232451" name="AutoShape 6"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32452" name="AutoShape 8"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32453" name="Rectangle 3"/>
          <p:cNvSpPr txBox="1">
            <a:spLocks noChangeArrowheads="1"/>
          </p:cNvSpPr>
          <p:nvPr/>
        </p:nvSpPr>
        <p:spPr bwMode="auto">
          <a:xfrm>
            <a:off x="358775" y="6591300"/>
            <a:ext cx="11785600" cy="2606675"/>
          </a:xfrm>
          <a:prstGeom prst="rect">
            <a:avLst/>
          </a:prstGeom>
          <a:noFill/>
          <a:ln w="9525">
            <a:noFill/>
            <a:miter lim="800000"/>
            <a:headEnd/>
            <a:tailEnd/>
          </a:ln>
        </p:spPr>
        <p:txBody>
          <a:bodyPr/>
          <a:lstStyle/>
          <a:p>
            <a:r>
              <a:rPr lang="ru-RU" sz="1400" b="1">
                <a:solidFill>
                  <a:srgbClr val="FFFFFF"/>
                </a:solidFill>
                <a:latin typeface="Arial" pitchFamily="34" charset="0"/>
                <a:cs typeface="Arial" pitchFamily="34" charset="0"/>
              </a:rPr>
              <a:t>Клиент: Кока-Кола Софт Дринк Консалтинг</a:t>
            </a:r>
          </a:p>
          <a:p>
            <a:r>
              <a:rPr lang="ru-RU" sz="1400" b="1">
                <a:solidFill>
                  <a:srgbClr val="FFFFFF"/>
                </a:solidFill>
                <a:latin typeface="Arial" pitchFamily="34" charset="0"/>
                <a:cs typeface="Arial" pitchFamily="34" charset="0"/>
              </a:rPr>
              <a:t>Проект: Сэмплинг BURN 2010</a:t>
            </a:r>
          </a:p>
          <a:p>
            <a:r>
              <a:rPr lang="ru-RU" sz="1400" b="1">
                <a:solidFill>
                  <a:srgbClr val="FFFFFF"/>
                </a:solidFill>
                <a:latin typeface="Arial" pitchFamily="34" charset="0"/>
                <a:cs typeface="Arial" pitchFamily="34" charset="0"/>
              </a:rPr>
              <a:t>География:</a:t>
            </a:r>
            <a:r>
              <a:rPr lang="ru-RU" sz="1400">
                <a:solidFill>
                  <a:srgbClr val="FFFFFF"/>
                </a:solidFill>
                <a:latin typeface="Arial" pitchFamily="34" charset="0"/>
                <a:cs typeface="Arial" pitchFamily="34" charset="0"/>
              </a:rPr>
              <a:t> </a:t>
            </a:r>
            <a:r>
              <a:rPr lang="en-US" sz="1400">
                <a:solidFill>
                  <a:srgbClr val="FFFFFF"/>
                </a:solidFill>
                <a:latin typeface="Arial" pitchFamily="34" charset="0"/>
                <a:cs typeface="Arial" pitchFamily="34" charset="0"/>
              </a:rPr>
              <a:t>1</a:t>
            </a:r>
            <a:r>
              <a:rPr lang="ru-RU" sz="1400">
                <a:solidFill>
                  <a:srgbClr val="FFFFFF"/>
                </a:solidFill>
                <a:latin typeface="Arial" pitchFamily="34" charset="0"/>
                <a:cs typeface="Arial" pitchFamily="34" charset="0"/>
              </a:rPr>
              <a:t>0 городов</a:t>
            </a:r>
          </a:p>
          <a:p>
            <a:r>
              <a:rPr lang="ru-RU" sz="1400" b="1">
                <a:solidFill>
                  <a:srgbClr val="FFFFFF"/>
                </a:solidFill>
                <a:latin typeface="Arial" pitchFamily="34" charset="0"/>
                <a:cs typeface="Arial" pitchFamily="34" charset="0"/>
              </a:rPr>
              <a:t>Бриф: Предложение оригинальной идеи и механик для семплинга продукта</a:t>
            </a:r>
          </a:p>
          <a:p>
            <a:r>
              <a:rPr lang="ru-RU" sz="1400">
                <a:solidFill>
                  <a:srgbClr val="FFFFFF"/>
                </a:solidFill>
                <a:latin typeface="Arial" pitchFamily="34" charset="0"/>
                <a:cs typeface="Arial" pitchFamily="34" charset="0"/>
              </a:rPr>
              <a:t>В рамках приложения на сайте Вконтакте «Календарь интенсивной жизни </a:t>
            </a:r>
            <a:r>
              <a:rPr lang="en-US" sz="1400">
                <a:solidFill>
                  <a:srgbClr val="FFFFFF"/>
                </a:solidFill>
                <a:latin typeface="Arial" pitchFamily="34" charset="0"/>
                <a:cs typeface="Arial" pitchFamily="34" charset="0"/>
              </a:rPr>
              <a:t>burn</a:t>
            </a:r>
            <a:r>
              <a:rPr lang="ru-RU" sz="1400">
                <a:solidFill>
                  <a:srgbClr val="FFFFFF"/>
                </a:solidFill>
                <a:latin typeface="Arial" pitchFamily="34" charset="0"/>
                <a:cs typeface="Arial" pitchFamily="34" charset="0"/>
              </a:rPr>
              <a:t>» были проведены:</a:t>
            </a:r>
          </a:p>
          <a:p>
            <a:pPr>
              <a:buFontTx/>
              <a:buChar char="-"/>
            </a:pPr>
            <a:r>
              <a:rPr lang="ru-RU" sz="1400">
                <a:solidFill>
                  <a:srgbClr val="FFFFFF"/>
                </a:solidFill>
                <a:latin typeface="Arial" pitchFamily="34" charset="0"/>
                <a:cs typeface="Arial" pitchFamily="34" charset="0"/>
              </a:rPr>
              <a:t>Более 480 семплингов перед мероприятиями в 10 городах</a:t>
            </a:r>
          </a:p>
          <a:p>
            <a:pPr>
              <a:buFontTx/>
              <a:buChar char="-"/>
            </a:pPr>
            <a:r>
              <a:rPr lang="ru-RU" sz="1400">
                <a:solidFill>
                  <a:srgbClr val="FFFFFF"/>
                </a:solidFill>
                <a:latin typeface="Arial" pitchFamily="34" charset="0"/>
                <a:cs typeface="Arial" pitchFamily="34" charset="0"/>
              </a:rPr>
              <a:t>Более 190 семплингов в вузах в 10 городах</a:t>
            </a:r>
          </a:p>
          <a:p>
            <a:pPr>
              <a:buFontTx/>
              <a:buChar char="-"/>
            </a:pPr>
            <a:r>
              <a:rPr lang="ru-RU" sz="1400">
                <a:solidFill>
                  <a:srgbClr val="FFFFFF"/>
                </a:solidFill>
                <a:latin typeface="Arial" pitchFamily="34" charset="0"/>
                <a:cs typeface="Arial" pitchFamily="34" charset="0"/>
              </a:rPr>
              <a:t>Радиоконкурсы </a:t>
            </a:r>
            <a:r>
              <a:rPr lang="en-US" sz="1400">
                <a:solidFill>
                  <a:srgbClr val="FFFFFF"/>
                </a:solidFill>
                <a:latin typeface="Arial" pitchFamily="34" charset="0"/>
                <a:cs typeface="Arial" pitchFamily="34" charset="0"/>
              </a:rPr>
              <a:t>burn </a:t>
            </a:r>
            <a:r>
              <a:rPr lang="ru-RU" sz="1400">
                <a:solidFill>
                  <a:srgbClr val="FFFFFF"/>
                </a:solidFill>
                <a:latin typeface="Arial" pitchFamily="34" charset="0"/>
                <a:cs typeface="Arial" pitchFamily="34" charset="0"/>
              </a:rPr>
              <a:t>(вирусный семплинг в офисах) в 7 городах</a:t>
            </a:r>
          </a:p>
          <a:p>
            <a:pPr>
              <a:buFontTx/>
              <a:buChar char="-"/>
            </a:pPr>
            <a:r>
              <a:rPr lang="ru-RU" sz="1400">
                <a:solidFill>
                  <a:srgbClr val="FFFFFF"/>
                </a:solidFill>
                <a:latin typeface="Arial" pitchFamily="34" charset="0"/>
                <a:cs typeface="Arial" pitchFamily="34" charset="0"/>
              </a:rPr>
              <a:t>Программа лояльности Календаря Интенсивной жизни в 12 городах (Еженедельная доставка призов победителям программы)</a:t>
            </a:r>
          </a:p>
          <a:p>
            <a:pPr>
              <a:buFontTx/>
              <a:buChar char="-"/>
            </a:pPr>
            <a:r>
              <a:rPr lang="ru-RU" sz="1400">
                <a:solidFill>
                  <a:srgbClr val="FFFFFF"/>
                </a:solidFill>
                <a:latin typeface="Arial" pitchFamily="34" charset="0"/>
                <a:cs typeface="Arial" pitchFamily="34" charset="0"/>
              </a:rPr>
              <a:t>2 семплинга перед спец.мероприятиями «Пикник Афиши» в Коломенском и перед концертом «</a:t>
            </a:r>
            <a:r>
              <a:rPr lang="en-US" sz="1400">
                <a:solidFill>
                  <a:srgbClr val="FFFFFF"/>
                </a:solidFill>
                <a:latin typeface="Arial" pitchFamily="34" charset="0"/>
                <a:cs typeface="Arial" pitchFamily="34" charset="0"/>
              </a:rPr>
              <a:t>U2</a:t>
            </a:r>
            <a:r>
              <a:rPr lang="ru-RU" sz="1400">
                <a:solidFill>
                  <a:srgbClr val="FFFFFF"/>
                </a:solidFill>
                <a:latin typeface="Arial" pitchFamily="34" charset="0"/>
                <a:cs typeface="Arial" pitchFamily="34" charset="0"/>
              </a:rPr>
              <a:t> 360» в Лужниках</a:t>
            </a:r>
          </a:p>
          <a:p>
            <a:r>
              <a:rPr lang="ru-RU" sz="1400" b="1">
                <a:solidFill>
                  <a:srgbClr val="FFFFFF"/>
                </a:solidFill>
                <a:latin typeface="Arial" pitchFamily="34" charset="0"/>
                <a:cs typeface="Arial" pitchFamily="34" charset="0"/>
              </a:rPr>
              <a:t>Результаты: </a:t>
            </a:r>
            <a:r>
              <a:rPr lang="ru-RU" sz="1400">
                <a:solidFill>
                  <a:srgbClr val="FFFFFF"/>
                </a:solidFill>
                <a:latin typeface="Arial" pitchFamily="34" charset="0"/>
                <a:cs typeface="Arial" pitchFamily="34" charset="0"/>
              </a:rPr>
              <a:t>более 13 000 качественных контактов</a:t>
            </a:r>
            <a:endParaRPr lang="ru-RU" sz="1400" b="1">
              <a:solidFill>
                <a:srgbClr val="FFFFFF"/>
              </a:solidFill>
              <a:latin typeface="Arial" pitchFamily="34" charset="0"/>
              <a:cs typeface="Arial" pitchFamily="34" charset="0"/>
            </a:endParaRPr>
          </a:p>
          <a:p>
            <a:endParaRPr lang="ru-RU" sz="1200" b="1">
              <a:solidFill>
                <a:srgbClr val="FFFFFF"/>
              </a:solidFill>
              <a:latin typeface="Arial" pitchFamily="34" charset="0"/>
              <a:cs typeface="Arial" pitchFamily="34" charset="0"/>
            </a:endParaRPr>
          </a:p>
        </p:txBody>
      </p:sp>
      <p:pic>
        <p:nvPicPr>
          <p:cNvPr id="232454" name="Picture 28" descr="C:\Documents and Settings\NMedunina\Рабочий стол\фото для бёрн\_MG_2566.jpg"/>
          <p:cNvPicPr>
            <a:picLocks noChangeAspect="1" noChangeArrowheads="1"/>
          </p:cNvPicPr>
          <p:nvPr/>
        </p:nvPicPr>
        <p:blipFill>
          <a:blip r:embed="rId2"/>
          <a:srcRect/>
          <a:stretch>
            <a:fillRect/>
          </a:stretch>
        </p:blipFill>
        <p:spPr bwMode="auto">
          <a:xfrm>
            <a:off x="238125" y="700088"/>
            <a:ext cx="4176713" cy="2787650"/>
          </a:xfrm>
          <a:prstGeom prst="rect">
            <a:avLst/>
          </a:prstGeom>
          <a:noFill/>
          <a:ln w="9525">
            <a:noFill/>
            <a:miter lim="800000"/>
            <a:headEnd/>
            <a:tailEnd/>
          </a:ln>
        </p:spPr>
      </p:pic>
      <p:pic>
        <p:nvPicPr>
          <p:cNvPr id="232455" name="Picture 4" descr="O:\Marketing\ENERGY DRINKS &amp; NEW BEVERAGES\BURN\2010 Burn IMC Campaign\Sampling 24.7\Photo report\x_890f0de4.jpg"/>
          <p:cNvPicPr>
            <a:picLocks noChangeAspect="1" noChangeArrowheads="1"/>
          </p:cNvPicPr>
          <p:nvPr/>
        </p:nvPicPr>
        <p:blipFill>
          <a:blip r:embed="rId3"/>
          <a:srcRect/>
          <a:stretch>
            <a:fillRect/>
          </a:stretch>
        </p:blipFill>
        <p:spPr bwMode="auto">
          <a:xfrm>
            <a:off x="10823575" y="3581400"/>
            <a:ext cx="1943100" cy="2808288"/>
          </a:xfrm>
          <a:prstGeom prst="rect">
            <a:avLst/>
          </a:prstGeom>
          <a:noFill/>
          <a:ln w="9525">
            <a:noFill/>
            <a:miter lim="800000"/>
            <a:headEnd/>
            <a:tailEnd/>
          </a:ln>
        </p:spPr>
      </p:pic>
      <p:pic>
        <p:nvPicPr>
          <p:cNvPr id="232456" name="Picture 3" descr="C:\Documents and Settings\MRogovtseva\Рабочий стол\Presentation\екат\x_8fdd0ea0.jpg"/>
          <p:cNvPicPr>
            <a:picLocks noChangeAspect="1" noChangeArrowheads="1"/>
          </p:cNvPicPr>
          <p:nvPr/>
        </p:nvPicPr>
        <p:blipFill>
          <a:blip r:embed="rId4"/>
          <a:srcRect/>
          <a:stretch>
            <a:fillRect/>
          </a:stretch>
        </p:blipFill>
        <p:spPr bwMode="auto">
          <a:xfrm>
            <a:off x="238125" y="3581400"/>
            <a:ext cx="4176713" cy="2808288"/>
          </a:xfrm>
          <a:prstGeom prst="rect">
            <a:avLst/>
          </a:prstGeom>
          <a:noFill/>
          <a:ln w="9525">
            <a:noFill/>
            <a:miter lim="800000"/>
            <a:headEnd/>
            <a:tailEnd/>
          </a:ln>
        </p:spPr>
      </p:pic>
      <p:pic>
        <p:nvPicPr>
          <p:cNvPr id="232457" name="Picture 5" descr="C:\Documents and Settings\NMedunina\Рабочий стол\фото для бёрн\21.jpg"/>
          <p:cNvPicPr>
            <a:picLocks noChangeAspect="1" noChangeArrowheads="1"/>
          </p:cNvPicPr>
          <p:nvPr/>
        </p:nvPicPr>
        <p:blipFill>
          <a:blip r:embed="rId5"/>
          <a:srcRect/>
          <a:stretch>
            <a:fillRect/>
          </a:stretch>
        </p:blipFill>
        <p:spPr bwMode="auto">
          <a:xfrm>
            <a:off x="4486275" y="3581400"/>
            <a:ext cx="3960813" cy="2808288"/>
          </a:xfrm>
          <a:prstGeom prst="rect">
            <a:avLst/>
          </a:prstGeom>
          <a:noFill/>
          <a:ln w="9525">
            <a:noFill/>
            <a:miter lim="800000"/>
            <a:headEnd/>
            <a:tailEnd/>
          </a:ln>
        </p:spPr>
      </p:pic>
      <p:pic>
        <p:nvPicPr>
          <p:cNvPr id="232458" name="Picture 14" descr="C:\Documents and Settings\NMedunina\Рабочий стол\фото для бёрн\15.jpg"/>
          <p:cNvPicPr>
            <a:picLocks noChangeAspect="1" noChangeArrowheads="1"/>
          </p:cNvPicPr>
          <p:nvPr/>
        </p:nvPicPr>
        <p:blipFill>
          <a:blip r:embed="rId6"/>
          <a:srcRect/>
          <a:stretch>
            <a:fillRect/>
          </a:stretch>
        </p:blipFill>
        <p:spPr bwMode="auto">
          <a:xfrm>
            <a:off x="4486275" y="700088"/>
            <a:ext cx="3963988" cy="2808287"/>
          </a:xfrm>
          <a:prstGeom prst="rect">
            <a:avLst/>
          </a:prstGeom>
          <a:noFill/>
          <a:ln w="9525">
            <a:noFill/>
            <a:miter lim="800000"/>
            <a:headEnd/>
            <a:tailEnd/>
          </a:ln>
        </p:spPr>
      </p:pic>
      <p:pic>
        <p:nvPicPr>
          <p:cNvPr id="232459" name="Picture 4" descr="C:\Documents and Settings\NMedunina\Рабочий стол\фото для бёрн\32.jpg"/>
          <p:cNvPicPr>
            <a:picLocks noChangeAspect="1" noChangeArrowheads="1"/>
          </p:cNvPicPr>
          <p:nvPr/>
        </p:nvPicPr>
        <p:blipFill>
          <a:blip r:embed="rId7"/>
          <a:srcRect/>
          <a:stretch>
            <a:fillRect/>
          </a:stretch>
        </p:blipFill>
        <p:spPr bwMode="auto">
          <a:xfrm>
            <a:off x="8518525" y="3581400"/>
            <a:ext cx="2232025" cy="2808288"/>
          </a:xfrm>
          <a:prstGeom prst="rect">
            <a:avLst/>
          </a:prstGeom>
          <a:noFill/>
          <a:ln w="9525">
            <a:noFill/>
            <a:miter lim="800000"/>
            <a:headEnd/>
            <a:tailEnd/>
          </a:ln>
        </p:spPr>
      </p:pic>
      <p:pic>
        <p:nvPicPr>
          <p:cNvPr id="232460" name="Picture 5" descr="C:\Documents and Settings\NMedunina\Рабочий стол\фото для бёрн\58.jpg"/>
          <p:cNvPicPr>
            <a:picLocks noChangeAspect="1" noChangeArrowheads="1"/>
          </p:cNvPicPr>
          <p:nvPr/>
        </p:nvPicPr>
        <p:blipFill>
          <a:blip r:embed="rId8"/>
          <a:srcRect/>
          <a:stretch>
            <a:fillRect/>
          </a:stretch>
        </p:blipFill>
        <p:spPr bwMode="auto">
          <a:xfrm>
            <a:off x="8518525" y="700088"/>
            <a:ext cx="4248150" cy="280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Номер слайда 3"/>
          <p:cNvSpPr>
            <a:spLocks noGrp="1"/>
          </p:cNvSpPr>
          <p:nvPr>
            <p:ph type="sldNum" sz="quarter" idx="10"/>
          </p:nvPr>
        </p:nvSpPr>
        <p:spPr>
          <a:noFill/>
        </p:spPr>
        <p:txBody>
          <a:bodyPr/>
          <a:lstStyle/>
          <a:p>
            <a:pPr>
              <a:tabLst>
                <a:tab pos="1066800" algn="l"/>
              </a:tabLst>
            </a:pPr>
            <a:fld id="{0CB30EDF-EA3B-43DF-9DDD-92EC114F185B}" type="slidenum">
              <a:rPr lang="en-US"/>
              <a:pPr>
                <a:tabLst>
                  <a:tab pos="1066800" algn="l"/>
                </a:tabLst>
              </a:pPr>
              <a:t>139</a:t>
            </a:fld>
            <a:endParaRPr lang="en-US"/>
          </a:p>
        </p:txBody>
      </p:sp>
      <p:sp>
        <p:nvSpPr>
          <p:cNvPr id="23347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494D0F22-A4AA-43DD-8135-4C341448DEB5}" type="slidenum">
              <a:rPr lang="en-US" sz="2400" b="1">
                <a:solidFill>
                  <a:srgbClr val="BC3272"/>
                </a:solidFill>
                <a:latin typeface="Helvetica Neue" charset="0"/>
                <a:sym typeface="Helvetica Neue" charset="0"/>
              </a:rPr>
              <a:pPr algn="r">
                <a:tabLst>
                  <a:tab pos="1066800" algn="l"/>
                </a:tabLst>
              </a:pPr>
              <a:t>139</a:t>
            </a:fld>
            <a:endParaRPr lang="en-US" sz="2400" b="1">
              <a:solidFill>
                <a:srgbClr val="BC3272"/>
              </a:solidFill>
              <a:latin typeface="Helvetica Neue" charset="0"/>
              <a:sym typeface="Helvetica Neue" charset="0"/>
            </a:endParaRPr>
          </a:p>
        </p:txBody>
      </p:sp>
      <p:sp>
        <p:nvSpPr>
          <p:cNvPr id="233476" name="Rectangle 3"/>
          <p:cNvSpPr>
            <a:spLocks noGrp="1" noChangeArrowheads="1"/>
          </p:cNvSpPr>
          <p:nvPr>
            <p:ph type="title"/>
          </p:nvPr>
        </p:nvSpPr>
        <p:spPr/>
        <p:txBody>
          <a:bodyPr/>
          <a:lstStyle/>
          <a:p>
            <a:pPr eaLnBrk="1" hangingPunct="1"/>
            <a:r>
              <a:rPr lang="ru-RU" sz="4600" b="1" smtClean="0">
                <a:latin typeface="Helvetica Neue" charset="0"/>
                <a:sym typeface="Helvetica Neue" charset="0"/>
              </a:rPr>
              <a:t>Активации </a:t>
            </a:r>
            <a:r>
              <a:rPr lang="ru-RU" sz="4600" b="1" smtClean="0">
                <a:latin typeface="Helvetica Neue" charset="0"/>
                <a:sym typeface="DINPro-Bold" charset="0"/>
              </a:rPr>
              <a:t>Tornado Energy на Черноморском побережье</a:t>
            </a:r>
            <a:endParaRPr lang="en-US" sz="4600" b="1" smtClean="0">
              <a:latin typeface="Helvetica Neue" charset="0"/>
              <a:sym typeface="Helvetica Neue" charset="0"/>
            </a:endParaRPr>
          </a:p>
        </p:txBody>
      </p:sp>
      <p:pic>
        <p:nvPicPr>
          <p:cNvPr id="233477" name="Picture 7" descr="W:\Проекты 2013\Светлана Кондеева\Клиенты\Торнадо\Tornado_promo_brief\Новый_бриф_черное_море\Фотоотчет\Лазаревское\Отправлено клиенту\DSC_0388.JPG"/>
          <p:cNvPicPr>
            <a:picLocks noChangeAspect="1" noChangeArrowheads="1"/>
          </p:cNvPicPr>
          <p:nvPr/>
        </p:nvPicPr>
        <p:blipFill>
          <a:blip r:embed="rId2"/>
          <a:srcRect/>
          <a:stretch>
            <a:fillRect/>
          </a:stretch>
        </p:blipFill>
        <p:spPr bwMode="auto">
          <a:xfrm>
            <a:off x="287338" y="661988"/>
            <a:ext cx="12501562" cy="6180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Номер слайда 3"/>
          <p:cNvSpPr>
            <a:spLocks noGrp="1"/>
          </p:cNvSpPr>
          <p:nvPr>
            <p:ph type="sldNum" sz="quarter" idx="10"/>
          </p:nvPr>
        </p:nvSpPr>
        <p:spPr>
          <a:noFill/>
        </p:spPr>
        <p:txBody>
          <a:bodyPr/>
          <a:lstStyle/>
          <a:p>
            <a:pPr>
              <a:tabLst>
                <a:tab pos="1065213" algn="l"/>
              </a:tabLst>
            </a:pPr>
            <a:fld id="{A23261A4-D6C3-48E2-B8A0-3898D4E60652}" type="slidenum">
              <a:rPr lang="en-US"/>
              <a:pPr>
                <a:tabLst>
                  <a:tab pos="1065213" algn="l"/>
                </a:tabLst>
              </a:pPr>
              <a:t>14</a:t>
            </a:fld>
            <a:endParaRPr lang="en-US"/>
          </a:p>
        </p:txBody>
      </p:sp>
      <p:sp>
        <p:nvSpPr>
          <p:cNvPr id="114691" name="Rectangle 1"/>
          <p:cNvSpPr>
            <a:spLocks/>
          </p:cNvSpPr>
          <p:nvPr/>
        </p:nvSpPr>
        <p:spPr bwMode="auto">
          <a:xfrm>
            <a:off x="9788525" y="7086600"/>
            <a:ext cx="2928938" cy="7112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Александр Нуварьев</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Creative Director</a:t>
            </a:r>
          </a:p>
        </p:txBody>
      </p:sp>
      <p:sp>
        <p:nvSpPr>
          <p:cNvPr id="114692" name="Rectangle 2"/>
          <p:cNvSpPr>
            <a:spLocks/>
          </p:cNvSpPr>
          <p:nvPr/>
        </p:nvSpPr>
        <p:spPr bwMode="auto">
          <a:xfrm>
            <a:off x="6645275" y="7086600"/>
            <a:ext cx="2881313" cy="7112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Татьяна Тармогина</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Executive Director</a:t>
            </a:r>
          </a:p>
        </p:txBody>
      </p:sp>
      <p:sp>
        <p:nvSpPr>
          <p:cNvPr id="114693" name="Rectangle 4"/>
          <p:cNvSpPr>
            <a:spLocks/>
          </p:cNvSpPr>
          <p:nvPr/>
        </p:nvSpPr>
        <p:spPr bwMode="auto">
          <a:xfrm>
            <a:off x="427038" y="7086600"/>
            <a:ext cx="2667000" cy="7112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Андрей </a:t>
            </a:r>
          </a:p>
          <a:p>
            <a:pPr algn="ctr">
              <a:tabLst>
                <a:tab pos="1065213" algn="l"/>
              </a:tabLst>
            </a:pPr>
            <a:r>
              <a:rPr lang="ru-RU" sz="2400" b="1">
                <a:solidFill>
                  <a:srgbClr val="FFFFFF"/>
                </a:solidFill>
                <a:latin typeface="Helvetica Neue" charset="0"/>
                <a:sym typeface="Helvetica Neue" charset="0"/>
              </a:rPr>
              <a:t>Соколов</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CEO</a:t>
            </a:r>
          </a:p>
        </p:txBody>
      </p:sp>
      <p:pic>
        <p:nvPicPr>
          <p:cNvPr id="114694" name="Picture 5"/>
          <p:cNvPicPr>
            <a:picLocks noChangeAspect="1" noChangeArrowheads="1"/>
          </p:cNvPicPr>
          <p:nvPr/>
        </p:nvPicPr>
        <p:blipFill>
          <a:blip r:embed="rId2"/>
          <a:srcRect/>
          <a:stretch>
            <a:fillRect/>
          </a:stretch>
        </p:blipFill>
        <p:spPr bwMode="auto">
          <a:xfrm>
            <a:off x="266700" y="2946400"/>
            <a:ext cx="2984500" cy="3859213"/>
          </a:xfrm>
          <a:prstGeom prst="rect">
            <a:avLst/>
          </a:prstGeom>
          <a:noFill/>
          <a:ln w="12700">
            <a:noFill/>
            <a:miter lim="800000"/>
            <a:headEnd/>
            <a:tailEnd/>
          </a:ln>
        </p:spPr>
      </p:pic>
      <p:pic>
        <p:nvPicPr>
          <p:cNvPr id="114695" name="Picture 7"/>
          <p:cNvPicPr>
            <a:picLocks noChangeAspect="1" noChangeArrowheads="1"/>
          </p:cNvPicPr>
          <p:nvPr/>
        </p:nvPicPr>
        <p:blipFill>
          <a:blip r:embed="rId3"/>
          <a:srcRect/>
          <a:stretch>
            <a:fillRect/>
          </a:stretch>
        </p:blipFill>
        <p:spPr bwMode="auto">
          <a:xfrm>
            <a:off x="6573838" y="2947988"/>
            <a:ext cx="2984500" cy="3857625"/>
          </a:xfrm>
          <a:prstGeom prst="rect">
            <a:avLst/>
          </a:prstGeom>
          <a:noFill/>
          <a:ln w="12700">
            <a:noFill/>
            <a:miter lim="800000"/>
            <a:headEnd/>
            <a:tailEnd/>
          </a:ln>
        </p:spPr>
      </p:pic>
      <p:sp>
        <p:nvSpPr>
          <p:cNvPr id="114696" name="Rectangle 9"/>
          <p:cNvSpPr>
            <a:spLocks noGrp="1" noChangeArrowheads="1"/>
          </p:cNvSpPr>
          <p:nvPr>
            <p:ph type="title"/>
          </p:nvPr>
        </p:nvSpPr>
        <p:spPr/>
        <p:txBody>
          <a:bodyPr/>
          <a:lstStyle/>
          <a:p>
            <a:pPr eaLnBrk="1" hangingPunct="1"/>
            <a:r>
              <a:rPr lang="en-US" smtClean="0">
                <a:solidFill>
                  <a:srgbClr val="BE2984"/>
                </a:solidFill>
              </a:rPr>
              <a:t>e:</a:t>
            </a:r>
            <a:r>
              <a:rPr lang="en-US" smtClean="0"/>
              <a:t>mbody</a:t>
            </a:r>
          </a:p>
        </p:txBody>
      </p:sp>
      <p:sp>
        <p:nvSpPr>
          <p:cNvPr id="114697" name="Rectangle 4"/>
          <p:cNvSpPr>
            <a:spLocks/>
          </p:cNvSpPr>
          <p:nvPr/>
        </p:nvSpPr>
        <p:spPr bwMode="auto">
          <a:xfrm>
            <a:off x="3619500" y="7108825"/>
            <a:ext cx="2667000" cy="10160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Мария Семенова</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Head of Operations Department</a:t>
            </a:r>
          </a:p>
        </p:txBody>
      </p:sp>
      <p:pic>
        <p:nvPicPr>
          <p:cNvPr id="114698" name="Picture 5"/>
          <p:cNvPicPr>
            <a:picLocks noChangeAspect="1" noChangeArrowheads="1"/>
          </p:cNvPicPr>
          <p:nvPr/>
        </p:nvPicPr>
        <p:blipFill>
          <a:blip r:embed="rId4"/>
          <a:srcRect/>
          <a:stretch>
            <a:fillRect/>
          </a:stretch>
        </p:blipFill>
        <p:spPr bwMode="auto">
          <a:xfrm>
            <a:off x="3406775" y="2932113"/>
            <a:ext cx="2984500" cy="3797300"/>
          </a:xfrm>
          <a:prstGeom prst="rect">
            <a:avLst/>
          </a:prstGeom>
          <a:noFill/>
          <a:ln w="12700">
            <a:noFill/>
            <a:miter lim="800000"/>
            <a:headEnd/>
            <a:tailEnd/>
          </a:ln>
        </p:spPr>
      </p:pic>
      <p:pic>
        <p:nvPicPr>
          <p:cNvPr id="114699" name="Picture 6"/>
          <p:cNvPicPr>
            <a:picLocks noChangeAspect="1" noChangeArrowheads="1"/>
          </p:cNvPicPr>
          <p:nvPr/>
        </p:nvPicPr>
        <p:blipFill>
          <a:blip r:embed="rId5"/>
          <a:srcRect/>
          <a:stretch>
            <a:fillRect/>
          </a:stretch>
        </p:blipFill>
        <p:spPr bwMode="auto">
          <a:xfrm>
            <a:off x="9742488" y="2932113"/>
            <a:ext cx="2984500" cy="3797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Номер слайда 3"/>
          <p:cNvSpPr>
            <a:spLocks noGrp="1"/>
          </p:cNvSpPr>
          <p:nvPr>
            <p:ph type="sldNum" sz="quarter" idx="10"/>
          </p:nvPr>
        </p:nvSpPr>
        <p:spPr>
          <a:noFill/>
        </p:spPr>
        <p:txBody>
          <a:bodyPr/>
          <a:lstStyle/>
          <a:p>
            <a:pPr>
              <a:tabLst>
                <a:tab pos="1066800" algn="l"/>
              </a:tabLst>
            </a:pPr>
            <a:fld id="{8195AA1D-DF31-4D6D-9345-9758F4BA8039}" type="slidenum">
              <a:rPr lang="en-US"/>
              <a:pPr>
                <a:tabLst>
                  <a:tab pos="1066800" algn="l"/>
                </a:tabLst>
              </a:pPr>
              <a:t>140</a:t>
            </a:fld>
            <a:endParaRPr lang="en-US"/>
          </a:p>
        </p:txBody>
      </p:sp>
      <p:sp>
        <p:nvSpPr>
          <p:cNvPr id="234499" name="Rectangle 4"/>
          <p:cNvSpPr txBox="1">
            <a:spLocks noChangeArrowheads="1"/>
          </p:cNvSpPr>
          <p:nvPr/>
        </p:nvSpPr>
        <p:spPr bwMode="auto">
          <a:xfrm>
            <a:off x="8716963" y="804863"/>
            <a:ext cx="3857625" cy="8643937"/>
          </a:xfrm>
          <a:prstGeom prst="rect">
            <a:avLst/>
          </a:prstGeom>
          <a:noFill/>
          <a:ln w="9525">
            <a:noFill/>
            <a:miter lim="800000"/>
            <a:headEnd/>
            <a:tailEnd/>
          </a:ln>
        </p:spPr>
        <p:txBody>
          <a:bodyPr/>
          <a:lstStyle/>
          <a:p>
            <a:pPr algn="ctr" eaLnBrk="0" hangingPunct="0">
              <a:lnSpc>
                <a:spcPct val="80000"/>
              </a:lnSpc>
              <a:spcBef>
                <a:spcPts val="2600"/>
              </a:spcBef>
            </a:pPr>
            <a:endParaRPr lang="ru-RU" sz="2000" b="1">
              <a:solidFill>
                <a:srgbClr val="FFFFFF"/>
              </a:solidFill>
              <a:latin typeface="Arial" pitchFamily="34" charset="0"/>
            </a:endParaRPr>
          </a:p>
          <a:p>
            <a:pPr algn="ctr" eaLnBrk="0" hangingPunct="0">
              <a:lnSpc>
                <a:spcPct val="80000"/>
              </a:lnSpc>
              <a:spcBef>
                <a:spcPts val="2600"/>
              </a:spcBef>
            </a:pPr>
            <a:r>
              <a:rPr lang="ru-RU" sz="2000" b="1">
                <a:solidFill>
                  <a:srgbClr val="FFFFFF"/>
                </a:solidFill>
                <a:latin typeface="Arial" pitchFamily="34" charset="0"/>
              </a:rPr>
              <a:t>Механика активаций:</a:t>
            </a:r>
          </a:p>
          <a:p>
            <a:pPr algn="ctr">
              <a:spcAft>
                <a:spcPts val="525"/>
              </a:spcAft>
            </a:pPr>
            <a:r>
              <a:rPr lang="ru-RU" sz="1800">
                <a:solidFill>
                  <a:srgbClr val="FFFFFF"/>
                </a:solidFill>
                <a:latin typeface="Arial" pitchFamily="34" charset="0"/>
                <a:sym typeface="PFDinTextCompPro-Regular" charset="0"/>
              </a:rPr>
              <a:t>1. Семплинг</a:t>
            </a:r>
            <a:r>
              <a:rPr lang="en-US" sz="1800">
                <a:solidFill>
                  <a:srgbClr val="FFFFFF"/>
                </a:solidFill>
                <a:latin typeface="Arial" pitchFamily="34" charset="0"/>
                <a:sym typeface="PFDinTextCompPro-Regular" charset="0"/>
              </a:rPr>
              <a:t> </a:t>
            </a:r>
            <a:endParaRPr lang="ru-RU" sz="1800">
              <a:solidFill>
                <a:srgbClr val="FFFFFF"/>
              </a:solidFill>
              <a:latin typeface="Arial" pitchFamily="34" charset="0"/>
              <a:sym typeface="PFDinTextCompPro-Regular" charset="0"/>
            </a:endParaRPr>
          </a:p>
          <a:p>
            <a:pPr algn="ctr">
              <a:spcAft>
                <a:spcPts val="525"/>
              </a:spcAft>
              <a:buFontTx/>
              <a:buChar char="•"/>
            </a:pPr>
            <a:r>
              <a:rPr lang="ru-RU" sz="1800">
                <a:solidFill>
                  <a:srgbClr val="FFFFFF"/>
                </a:solidFill>
                <a:latin typeface="Arial" pitchFamily="34" charset="0"/>
                <a:sym typeface="PFDinTextCompPro-Regular" charset="0"/>
              </a:rPr>
              <a:t> Семплинг проходил с использованием Колеса Фортуны: участнику вручалась бутылка </a:t>
            </a:r>
            <a:r>
              <a:rPr lang="ru-RU" sz="1800">
                <a:solidFill>
                  <a:srgbClr val="FFFFFF"/>
                </a:solidFill>
                <a:latin typeface="Arial" pitchFamily="34" charset="0"/>
                <a:sym typeface="DINPro-Bold" charset="0"/>
              </a:rPr>
              <a:t>Tornado Energy</a:t>
            </a:r>
            <a:r>
              <a:rPr lang="ru-RU" sz="1800">
                <a:solidFill>
                  <a:srgbClr val="FFFFFF"/>
                </a:solidFill>
                <a:latin typeface="Arial" pitchFamily="34" charset="0"/>
                <a:sym typeface="PFDinTextCompPro-Regular" charset="0"/>
              </a:rPr>
              <a:t>, вкус которого выпадал на Колесе. При выпадении  призового сектора, вручался  вкус на выбор и приз – летающая тарелка </a:t>
            </a:r>
          </a:p>
          <a:p>
            <a:pPr algn="ctr">
              <a:spcAft>
                <a:spcPts val="525"/>
              </a:spcAft>
            </a:pPr>
            <a:r>
              <a:rPr lang="ru-RU" sz="1800">
                <a:solidFill>
                  <a:srgbClr val="FFFFFF"/>
                </a:solidFill>
                <a:latin typeface="Arial" pitchFamily="34" charset="0"/>
                <a:sym typeface="PFDinTextCompPro-Regular" charset="0"/>
              </a:rPr>
              <a:t>2. </a:t>
            </a:r>
            <a:r>
              <a:rPr lang="en-US" sz="1800">
                <a:solidFill>
                  <a:srgbClr val="FFFFFF"/>
                </a:solidFill>
                <a:latin typeface="Arial" pitchFamily="34" charset="0"/>
                <a:sym typeface="PFDinTextCompPro-Regular" charset="0"/>
              </a:rPr>
              <a:t>Buy&amp;Get</a:t>
            </a:r>
            <a:endParaRPr lang="ru-RU" sz="1800">
              <a:solidFill>
                <a:srgbClr val="FFFFFF"/>
              </a:solidFill>
              <a:latin typeface="Arial" pitchFamily="34" charset="0"/>
              <a:sym typeface="PFDinTextCompPro-Regular" charset="0"/>
            </a:endParaRPr>
          </a:p>
          <a:p>
            <a:pPr algn="ctr">
              <a:spcAft>
                <a:spcPts val="525"/>
              </a:spcAft>
              <a:buFont typeface="Arial" pitchFamily="34" charset="0"/>
              <a:buChar char="•"/>
            </a:pPr>
            <a:r>
              <a:rPr lang="ru-RU" sz="1800">
                <a:solidFill>
                  <a:srgbClr val="FFFFFF"/>
                </a:solidFill>
                <a:latin typeface="Arial" pitchFamily="34" charset="0"/>
                <a:sym typeface="PFDinTextCompPro-Regular" charset="0"/>
              </a:rPr>
              <a:t> За покупку 1 бутылки </a:t>
            </a:r>
            <a:r>
              <a:rPr lang="ru-RU" sz="1800">
                <a:solidFill>
                  <a:srgbClr val="FFFFFF"/>
                </a:solidFill>
                <a:latin typeface="Arial" pitchFamily="34" charset="0"/>
                <a:sym typeface="DINPro-Bold" charset="0"/>
              </a:rPr>
              <a:t>Tornado Energy </a:t>
            </a:r>
            <a:r>
              <a:rPr lang="ru-RU" sz="1800">
                <a:solidFill>
                  <a:srgbClr val="FFFFFF"/>
                </a:solidFill>
                <a:latin typeface="Arial" pitchFamily="34" charset="0"/>
                <a:sym typeface="PFDinTextCompPro-Regular" charset="0"/>
              </a:rPr>
              <a:t>участник получал приз – летающая тарелка</a:t>
            </a:r>
          </a:p>
          <a:p>
            <a:pPr algn="ctr">
              <a:spcAft>
                <a:spcPts val="525"/>
              </a:spcAft>
              <a:buFont typeface="Arial" pitchFamily="34" charset="0"/>
              <a:buChar char="•"/>
            </a:pPr>
            <a:r>
              <a:rPr lang="ru-RU" sz="1800">
                <a:solidFill>
                  <a:srgbClr val="FFFFFF"/>
                </a:solidFill>
                <a:latin typeface="Arial" pitchFamily="34" charset="0"/>
                <a:sym typeface="PFDinTextCompPro-Regular" charset="0"/>
              </a:rPr>
              <a:t> За покупку 3 бутылок </a:t>
            </a:r>
            <a:r>
              <a:rPr lang="ru-RU" sz="1800">
                <a:solidFill>
                  <a:srgbClr val="FFFFFF"/>
                </a:solidFill>
                <a:latin typeface="Arial" pitchFamily="34" charset="0"/>
                <a:sym typeface="DINPro-Bold" charset="0"/>
              </a:rPr>
              <a:t>Tornado Energy </a:t>
            </a:r>
            <a:r>
              <a:rPr lang="ru-RU" sz="1800">
                <a:solidFill>
                  <a:srgbClr val="FFFFFF"/>
                </a:solidFill>
                <a:latin typeface="Arial" pitchFamily="34" charset="0"/>
                <a:sym typeface="PFDinTextCompPro-Regular" charset="0"/>
              </a:rPr>
              <a:t>участник получал приз - неопреновый чехол для бутылки </a:t>
            </a:r>
          </a:p>
          <a:p>
            <a:pPr algn="ctr" eaLnBrk="0" hangingPunct="0">
              <a:lnSpc>
                <a:spcPct val="80000"/>
              </a:lnSpc>
              <a:spcBef>
                <a:spcPts val="2600"/>
              </a:spcBef>
            </a:pPr>
            <a:r>
              <a:rPr lang="ru-RU" sz="2000" b="1">
                <a:solidFill>
                  <a:srgbClr val="FFFFFF"/>
                </a:solidFill>
                <a:latin typeface="Arial" pitchFamily="34" charset="0"/>
              </a:rPr>
              <a:t>Период проведения:                  </a:t>
            </a:r>
            <a:r>
              <a:rPr lang="ru-RU" sz="1800">
                <a:solidFill>
                  <a:srgbClr val="FFFFFF"/>
                </a:solidFill>
                <a:latin typeface="Arial" pitchFamily="34" charset="0"/>
                <a:sym typeface="PFDinTextCompPro-Regular" charset="0"/>
              </a:rPr>
              <a:t>ежедневно 22 июля– 17 августа 2013</a:t>
            </a:r>
          </a:p>
          <a:p>
            <a:pPr algn="ctr" eaLnBrk="0" hangingPunct="0">
              <a:lnSpc>
                <a:spcPct val="80000"/>
              </a:lnSpc>
              <a:spcAft>
                <a:spcPts val="525"/>
              </a:spcAft>
            </a:pPr>
            <a:endParaRPr lang="ru-RU" sz="1800">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p>
          <a:p>
            <a:pPr algn="ctr" eaLnBrk="0" hangingPunct="0">
              <a:lnSpc>
                <a:spcPct val="80000"/>
              </a:lnSpc>
              <a:spcAft>
                <a:spcPts val="525"/>
              </a:spcAft>
              <a:buFont typeface="Arial" pitchFamily="34" charset="0"/>
              <a:buChar char="•"/>
            </a:pPr>
            <a:r>
              <a:rPr lang="ru-RU" sz="1800">
                <a:solidFill>
                  <a:srgbClr val="FFFFFF"/>
                </a:solidFill>
                <a:latin typeface="Arial" pitchFamily="34" charset="0"/>
                <a:sym typeface="PFDinTextCompPro-Regular" charset="0"/>
              </a:rPr>
              <a:t> Сочи, Адлер, Дагомыс, Лазаревское, Лоо, Анапа, Геленджик </a:t>
            </a:r>
          </a:p>
          <a:p>
            <a:pPr algn="ctr" eaLnBrk="0" hangingPunct="0">
              <a:lnSpc>
                <a:spcPct val="80000"/>
              </a:lnSpc>
              <a:spcBef>
                <a:spcPts val="2600"/>
              </a:spcBef>
            </a:pPr>
            <a:endParaRPr lang="ru-RU" sz="2000" b="1">
              <a:solidFill>
                <a:srgbClr val="FFFFFF"/>
              </a:solidFill>
              <a:latin typeface="Arial" pitchFamily="34" charset="0"/>
            </a:endParaRPr>
          </a:p>
          <a:p>
            <a:pPr algn="ctr" eaLnBrk="0" hangingPunct="0">
              <a:lnSpc>
                <a:spcPct val="80000"/>
              </a:lnSpc>
              <a:spcBef>
                <a:spcPts val="2600"/>
              </a:spcBef>
            </a:pPr>
            <a:endParaRPr lang="ru-RU" sz="2000" b="1">
              <a:solidFill>
                <a:srgbClr val="FFFFFF"/>
              </a:solidFill>
              <a:latin typeface="Arial" pitchFamily="34" charset="0"/>
            </a:endParaRPr>
          </a:p>
          <a:p>
            <a:pPr algn="ctr" eaLnBrk="0" hangingPunct="0">
              <a:spcBef>
                <a:spcPts val="2600"/>
              </a:spcBef>
            </a:pPr>
            <a:r>
              <a:rPr lang="en-US" sz="1800">
                <a:solidFill>
                  <a:srgbClr val="FFFFFF"/>
                </a:solidFill>
              </a:rPr>
              <a:t>	</a:t>
            </a:r>
            <a:endParaRPr lang="ru-RU" sz="1800">
              <a:solidFill>
                <a:srgbClr val="FFFFFF"/>
              </a:solidFill>
            </a:endParaRPr>
          </a:p>
        </p:txBody>
      </p:sp>
      <p:pic>
        <p:nvPicPr>
          <p:cNvPr id="234500" name="Picture 2" descr="W:\Проекты 2013\Светлана Кондеева\Клиенты\Торнадо\Tornado_promo_brief\Новый_бриф_черное_море\Фотоотчет\Лоо\Отправлено клиенту\Лоо__Набережная пляжа_Торнадо_31.07 (1).JPG"/>
          <p:cNvPicPr>
            <a:picLocks noChangeAspect="1" noChangeArrowheads="1"/>
          </p:cNvPicPr>
          <p:nvPr/>
        </p:nvPicPr>
        <p:blipFill>
          <a:blip r:embed="rId2"/>
          <a:srcRect l="-711" t="-8484" r="-813"/>
          <a:stretch>
            <a:fillRect/>
          </a:stretch>
        </p:blipFill>
        <p:spPr bwMode="auto">
          <a:xfrm>
            <a:off x="215900" y="6162675"/>
            <a:ext cx="4143375" cy="3071813"/>
          </a:xfrm>
          <a:prstGeom prst="rect">
            <a:avLst/>
          </a:prstGeom>
          <a:noFill/>
          <a:ln w="9525">
            <a:noFill/>
            <a:miter lim="800000"/>
            <a:headEnd/>
            <a:tailEnd/>
          </a:ln>
        </p:spPr>
      </p:pic>
      <p:pic>
        <p:nvPicPr>
          <p:cNvPr id="234501" name="Picture 2" descr="W:\Проекты 2013\Светлана Кондеева\Клиенты\Торнадо\Tornado_promo_brief\Новый_бриф_черное_море\Фотоотчет\Геленджик\Отправлено клиенту\DSCN0382.jpg"/>
          <p:cNvPicPr>
            <a:picLocks noChangeAspect="1" noChangeArrowheads="1"/>
          </p:cNvPicPr>
          <p:nvPr/>
        </p:nvPicPr>
        <p:blipFill>
          <a:blip r:embed="rId3"/>
          <a:srcRect/>
          <a:stretch>
            <a:fillRect/>
          </a:stretch>
        </p:blipFill>
        <p:spPr bwMode="auto">
          <a:xfrm>
            <a:off x="215900" y="733425"/>
            <a:ext cx="8286750" cy="5572125"/>
          </a:xfrm>
          <a:prstGeom prst="rect">
            <a:avLst/>
          </a:prstGeom>
          <a:noFill/>
          <a:ln w="9525">
            <a:noFill/>
            <a:miter lim="800000"/>
            <a:headEnd/>
            <a:tailEnd/>
          </a:ln>
        </p:spPr>
      </p:pic>
      <p:pic>
        <p:nvPicPr>
          <p:cNvPr id="234502" name="Picture 2" descr="W:\Проекты 2013\Светлана Кондеева\Клиенты\Торнадо\Tornado_promo_brief\Новый_бриф_черное_море\Фотоотчет\Анапа_2\Фотоотчет 12-17.08 Анапа\17.08\IMG-20130817-WA0057.jpg"/>
          <p:cNvPicPr>
            <a:picLocks noChangeAspect="1" noChangeArrowheads="1"/>
          </p:cNvPicPr>
          <p:nvPr/>
        </p:nvPicPr>
        <p:blipFill>
          <a:blip r:embed="rId4">
            <a:lum bright="2000" contrast="24000"/>
          </a:blip>
          <a:srcRect/>
          <a:stretch>
            <a:fillRect/>
          </a:stretch>
        </p:blipFill>
        <p:spPr bwMode="auto">
          <a:xfrm>
            <a:off x="4430713" y="6424613"/>
            <a:ext cx="4071937" cy="2809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Номер слайда 3"/>
          <p:cNvSpPr>
            <a:spLocks noGrp="1"/>
          </p:cNvSpPr>
          <p:nvPr>
            <p:ph type="sldNum" sz="quarter" idx="10"/>
          </p:nvPr>
        </p:nvSpPr>
        <p:spPr>
          <a:noFill/>
        </p:spPr>
        <p:txBody>
          <a:bodyPr wrap="square"/>
          <a:lstStyle/>
          <a:p>
            <a:pPr>
              <a:tabLst>
                <a:tab pos="1066800" algn="l"/>
              </a:tabLst>
            </a:pPr>
            <a:fld id="{ACDD7014-C392-4A3B-8874-79BEDBA72CE8}" type="slidenum">
              <a:rPr lang="en-US">
                <a:solidFill>
                  <a:srgbClr val="898989"/>
                </a:solidFill>
                <a:latin typeface="Helvetica Neue Light" charset="0"/>
                <a:sym typeface="Helvetica Neue Light" charset="0"/>
              </a:rPr>
              <a:pPr>
                <a:tabLst>
                  <a:tab pos="1066800" algn="l"/>
                </a:tabLst>
              </a:pPr>
              <a:t>141</a:t>
            </a:fld>
            <a:endParaRPr lang="en-US">
              <a:solidFill>
                <a:srgbClr val="898989"/>
              </a:solidFill>
              <a:latin typeface="Helvetica Neue Light" charset="0"/>
              <a:sym typeface="Helvetica Neue Light" charset="0"/>
            </a:endParaRPr>
          </a:p>
        </p:txBody>
      </p:sp>
      <p:pic>
        <p:nvPicPr>
          <p:cNvPr id="235523" name="Picture 2" descr="W:\Проекты 2013\Светлана Кондеева\Клиенты\Торнадо\Tornado_promo_brief\Новый_бриф_черное_море\Фотоотчет\Геленджик\DSCN0393.jpg"/>
          <p:cNvPicPr>
            <a:picLocks noChangeAspect="1" noChangeArrowheads="1"/>
          </p:cNvPicPr>
          <p:nvPr/>
        </p:nvPicPr>
        <p:blipFill>
          <a:blip r:embed="rId3">
            <a:lum bright="-10000" contrast="8000"/>
          </a:blip>
          <a:srcRect/>
          <a:stretch>
            <a:fillRect/>
          </a:stretch>
        </p:blipFill>
        <p:spPr bwMode="auto">
          <a:xfrm>
            <a:off x="6573838" y="4935538"/>
            <a:ext cx="6143625" cy="4227512"/>
          </a:xfrm>
          <a:prstGeom prst="rect">
            <a:avLst/>
          </a:prstGeom>
          <a:noFill/>
          <a:ln w="9525">
            <a:noFill/>
            <a:miter lim="800000"/>
            <a:headEnd/>
            <a:tailEnd/>
          </a:ln>
        </p:spPr>
      </p:pic>
      <p:pic>
        <p:nvPicPr>
          <p:cNvPr id="235524" name="Picture 5" descr="W:\Проекты 2013\Светлана Кондеева\Клиенты\Торнадо\Tornado_promo_brief\Новый_бриф_черное_море\Фотоотчет\Лазаревское\DSC_0374.JPG"/>
          <p:cNvPicPr>
            <a:picLocks noChangeAspect="1" noChangeArrowheads="1"/>
          </p:cNvPicPr>
          <p:nvPr/>
        </p:nvPicPr>
        <p:blipFill>
          <a:blip r:embed="rId4"/>
          <a:srcRect/>
          <a:stretch>
            <a:fillRect/>
          </a:stretch>
        </p:blipFill>
        <p:spPr bwMode="auto">
          <a:xfrm>
            <a:off x="215900" y="712788"/>
            <a:ext cx="6286500" cy="4164012"/>
          </a:xfrm>
          <a:prstGeom prst="rect">
            <a:avLst/>
          </a:prstGeom>
          <a:noFill/>
          <a:ln w="9525">
            <a:noFill/>
            <a:miter lim="800000"/>
            <a:headEnd/>
            <a:tailEnd/>
          </a:ln>
        </p:spPr>
      </p:pic>
      <p:pic>
        <p:nvPicPr>
          <p:cNvPr id="235525" name="Picture 6" descr="W:\Проекты 2013\Светлана Кондеева\Клиенты\Торнадо\Tornado_promo_brief\Новый_бриф_черное_море\Фотоотчет\Лазаревское\DSC_0381.JPG"/>
          <p:cNvPicPr>
            <a:picLocks noChangeAspect="1" noChangeArrowheads="1"/>
          </p:cNvPicPr>
          <p:nvPr/>
        </p:nvPicPr>
        <p:blipFill>
          <a:blip r:embed="rId5">
            <a:lum bright="10000"/>
          </a:blip>
          <a:srcRect/>
          <a:stretch>
            <a:fillRect/>
          </a:stretch>
        </p:blipFill>
        <p:spPr bwMode="auto">
          <a:xfrm>
            <a:off x="6573838" y="709613"/>
            <a:ext cx="6148387" cy="4167187"/>
          </a:xfrm>
          <a:prstGeom prst="rect">
            <a:avLst/>
          </a:prstGeom>
          <a:noFill/>
          <a:ln w="9525">
            <a:noFill/>
            <a:miter lim="800000"/>
            <a:headEnd/>
            <a:tailEnd/>
          </a:ln>
        </p:spPr>
      </p:pic>
      <p:pic>
        <p:nvPicPr>
          <p:cNvPr id="235526" name="Picture 7" descr="W:\Проекты 2013\Светлана Кондеева\Клиенты\Торнадо\Tornado_promo_brief\Новый_бриф_черное_море\Фотоотчет\Лазаревское\DSC_0349.JPG"/>
          <p:cNvPicPr>
            <a:picLocks noChangeAspect="1" noChangeArrowheads="1"/>
          </p:cNvPicPr>
          <p:nvPr/>
        </p:nvPicPr>
        <p:blipFill>
          <a:blip r:embed="rId6"/>
          <a:srcRect/>
          <a:stretch>
            <a:fillRect/>
          </a:stretch>
        </p:blipFill>
        <p:spPr bwMode="auto">
          <a:xfrm>
            <a:off x="215900" y="4948238"/>
            <a:ext cx="6286500" cy="421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Номер слайда 3"/>
          <p:cNvSpPr>
            <a:spLocks noGrp="1"/>
          </p:cNvSpPr>
          <p:nvPr>
            <p:ph type="sldNum" sz="quarter" idx="10"/>
          </p:nvPr>
        </p:nvSpPr>
        <p:spPr>
          <a:noFill/>
        </p:spPr>
        <p:txBody>
          <a:bodyPr/>
          <a:lstStyle/>
          <a:p>
            <a:pPr>
              <a:tabLst>
                <a:tab pos="1066800" algn="l"/>
              </a:tabLst>
            </a:pPr>
            <a:fld id="{6758F7B3-F313-43FB-9C40-30B910CCB89B}" type="slidenum">
              <a:rPr lang="en-US"/>
              <a:pPr>
                <a:tabLst>
                  <a:tab pos="1066800" algn="l"/>
                </a:tabLst>
              </a:pPr>
              <a:t>142</a:t>
            </a:fld>
            <a:endParaRPr lang="en-US"/>
          </a:p>
        </p:txBody>
      </p:sp>
      <p:sp>
        <p:nvSpPr>
          <p:cNvPr id="23654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2C87F9D-40C5-4979-AB83-74A6E05319BE}" type="slidenum">
              <a:rPr lang="en-US" sz="2400" b="1">
                <a:solidFill>
                  <a:srgbClr val="BC3272"/>
                </a:solidFill>
                <a:latin typeface="Helvetica Neue" charset="0"/>
                <a:sym typeface="Helvetica Neue" charset="0"/>
              </a:rPr>
              <a:pPr algn="r">
                <a:tabLst>
                  <a:tab pos="1066800" algn="l"/>
                </a:tabLst>
              </a:pPr>
              <a:t>142</a:t>
            </a:fld>
            <a:endParaRPr lang="en-US" sz="2400" b="1">
              <a:solidFill>
                <a:srgbClr val="BC3272"/>
              </a:solidFill>
              <a:latin typeface="Helvetica Neue" charset="0"/>
              <a:sym typeface="Helvetica Neue" charset="0"/>
            </a:endParaRPr>
          </a:p>
        </p:txBody>
      </p:sp>
      <p:sp>
        <p:nvSpPr>
          <p:cNvPr id="236548" name="Rectangle 3"/>
          <p:cNvSpPr>
            <a:spLocks noGrp="1" noChangeArrowheads="1"/>
          </p:cNvSpPr>
          <p:nvPr>
            <p:ph type="title"/>
          </p:nvPr>
        </p:nvSpPr>
        <p:spPr>
          <a:xfrm>
            <a:off x="609600" y="3019425"/>
            <a:ext cx="12036425" cy="4500563"/>
          </a:xfrm>
        </p:spPr>
        <p:txBody>
          <a:bodyPr/>
          <a:lstStyle/>
          <a:p>
            <a:pPr eaLnBrk="1" hangingPunct="1"/>
            <a:r>
              <a:rPr lang="ru-RU" sz="2800" b="1" smtClean="0">
                <a:latin typeface="Helvetica Neue" charset="0"/>
                <a:sym typeface="Helvetica Neue" charset="0"/>
              </a:rPr>
              <a:t>Активации </a:t>
            </a:r>
            <a:r>
              <a:rPr lang="ru-RU" sz="2800" b="1" smtClean="0">
                <a:latin typeface="Helvetica Neue" charset="0"/>
                <a:sym typeface="DINPro-Bold" charset="0"/>
              </a:rPr>
              <a:t>Tornado Energy на Черноморском побережье </a:t>
            </a:r>
            <a:r>
              <a:rPr lang="ru-RU" sz="2800" b="1" smtClean="0">
                <a:latin typeface="Helvetica Neue" charset="0"/>
                <a:sym typeface="Helvetica Neue" charset="0"/>
              </a:rPr>
              <a:t>в цифрах:</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700" smtClean="0"/>
              <a:t/>
            </a:r>
            <a:br>
              <a:rPr lang="en-US" sz="2700" smtClean="0"/>
            </a:br>
            <a:r>
              <a:rPr lang="ru-RU" sz="2700" smtClean="0"/>
              <a:t>2 промо команды по 4 человека (3 промоутера и 1 супервайзер)</a:t>
            </a:r>
            <a:br>
              <a:rPr lang="ru-RU" sz="2700" smtClean="0"/>
            </a:br>
            <a:r>
              <a:rPr lang="ru-RU" sz="2700" smtClean="0"/>
              <a:t/>
            </a:r>
            <a:br>
              <a:rPr lang="ru-RU" sz="2700" smtClean="0"/>
            </a:br>
            <a:r>
              <a:rPr lang="ru-RU" sz="2700" smtClean="0"/>
              <a:t>48 промо дней</a:t>
            </a:r>
            <a:br>
              <a:rPr lang="ru-RU" sz="2700" smtClean="0"/>
            </a:br>
            <a:r>
              <a:rPr lang="en-US" sz="2800" smtClean="0"/>
              <a:t/>
            </a:r>
            <a:br>
              <a:rPr lang="en-US" sz="2800" smtClean="0"/>
            </a:br>
            <a:r>
              <a:rPr lang="ru-RU" sz="2800" smtClean="0"/>
              <a:t>Более </a:t>
            </a:r>
            <a:r>
              <a:rPr lang="ru-RU" sz="2700" smtClean="0"/>
              <a:t>34 000 выданных бутылок </a:t>
            </a:r>
            <a:r>
              <a:rPr lang="en-US" sz="2700" smtClean="0"/>
              <a:t>Tornado Energy</a:t>
            </a:r>
            <a:br>
              <a:rPr lang="en-US" sz="2700" smtClean="0"/>
            </a:br>
            <a:r>
              <a:rPr lang="en-US" sz="2700" smtClean="0"/>
              <a:t/>
            </a:r>
            <a:br>
              <a:rPr lang="en-US" sz="2700" smtClean="0"/>
            </a:br>
            <a:r>
              <a:rPr lang="ru-RU" sz="2700" smtClean="0"/>
              <a:t>6 400 выданных призов</a:t>
            </a:r>
            <a:r>
              <a:rPr lang="en-US" sz="2700" smtClean="0"/>
              <a:t/>
            </a:r>
            <a:br>
              <a:rPr lang="en-US" sz="2700" smtClean="0"/>
            </a:br>
            <a:endParaRPr lang="en-US" sz="2700" smtClean="0"/>
          </a:p>
        </p:txBody>
      </p:sp>
      <p:pic>
        <p:nvPicPr>
          <p:cNvPr id="236549" name="Picture 5" descr="W:\Проекты 2013\Светлана Кондеева\Клиенты\Торнадо\Tornado_promo_brief\Новый_бриф_черное_море\Фотоотчет\Сочи\Отправлено клиенту\Сочи_Пляж Маяк (65).JPG"/>
          <p:cNvPicPr>
            <a:picLocks noChangeAspect="1" noChangeArrowheads="1"/>
          </p:cNvPicPr>
          <p:nvPr/>
        </p:nvPicPr>
        <p:blipFill>
          <a:blip r:embed="rId2">
            <a:lum bright="2000" contrast="24000"/>
          </a:blip>
          <a:srcRect/>
          <a:stretch>
            <a:fillRect/>
          </a:stretch>
        </p:blipFill>
        <p:spPr bwMode="auto">
          <a:xfrm>
            <a:off x="287338" y="733425"/>
            <a:ext cx="12501562" cy="2071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Номер слайда 3"/>
          <p:cNvSpPr>
            <a:spLocks noGrp="1"/>
          </p:cNvSpPr>
          <p:nvPr>
            <p:ph type="sldNum" sz="quarter" idx="10"/>
          </p:nvPr>
        </p:nvSpPr>
        <p:spPr>
          <a:noFill/>
        </p:spPr>
        <p:txBody>
          <a:bodyPr/>
          <a:lstStyle/>
          <a:p>
            <a:pPr>
              <a:tabLst>
                <a:tab pos="1066800" algn="l"/>
              </a:tabLst>
            </a:pPr>
            <a:fld id="{93FF0281-C37B-495F-976B-D30734C577EF}" type="slidenum">
              <a:rPr lang="en-US"/>
              <a:pPr>
                <a:tabLst>
                  <a:tab pos="1066800" algn="l"/>
                </a:tabLst>
              </a:pPr>
              <a:t>143</a:t>
            </a:fld>
            <a:endParaRPr lang="en-US"/>
          </a:p>
        </p:txBody>
      </p:sp>
      <p:pic>
        <p:nvPicPr>
          <p:cNvPr id="237571" name="Picture 5"/>
          <p:cNvPicPr>
            <a:picLocks noGrp="1" noChangeAspect="1" noChangeArrowheads="1"/>
          </p:cNvPicPr>
          <p:nvPr>
            <p:ph idx="1"/>
          </p:nvPr>
        </p:nvPicPr>
        <p:blipFill>
          <a:blip r:embed="rId2"/>
          <a:srcRect/>
          <a:stretch>
            <a:fillRect/>
          </a:stretch>
        </p:blipFill>
        <p:spPr>
          <a:xfrm>
            <a:off x="8359775" y="7877175"/>
            <a:ext cx="4291013" cy="1143000"/>
          </a:xfrm>
        </p:spPr>
      </p:pic>
      <p:sp>
        <p:nvSpPr>
          <p:cNvPr id="237572" name="Заголовок 7"/>
          <p:cNvSpPr>
            <a:spLocks noGrp="1"/>
          </p:cNvSpPr>
          <p:nvPr>
            <p:ph type="title"/>
          </p:nvPr>
        </p:nvSpPr>
        <p:spPr/>
        <p:txBody>
          <a:bodyPr/>
          <a:lstStyle/>
          <a:p>
            <a:r>
              <a:rPr lang="ru-RU" smtClean="0"/>
              <a:t>ОПЫТ РАБОТЫ С АЛКОГОЛЬНЫМИ БРЕНДАМИ</a:t>
            </a:r>
            <a:endParaRPr lang="en-US" smtClean="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Номер слайда 3"/>
          <p:cNvSpPr>
            <a:spLocks noGrp="1"/>
          </p:cNvSpPr>
          <p:nvPr>
            <p:ph type="sldNum" sz="quarter" idx="10"/>
          </p:nvPr>
        </p:nvSpPr>
        <p:spPr>
          <a:noFill/>
        </p:spPr>
        <p:txBody>
          <a:bodyPr/>
          <a:lstStyle/>
          <a:p>
            <a:pPr>
              <a:tabLst>
                <a:tab pos="1066800" algn="l"/>
              </a:tabLst>
            </a:pPr>
            <a:fld id="{1A67F973-5169-4ACC-9A87-800903075C7C}" type="slidenum">
              <a:rPr lang="en-US"/>
              <a:pPr>
                <a:tabLst>
                  <a:tab pos="1066800" algn="l"/>
                </a:tabLst>
              </a:pPr>
              <a:t>144</a:t>
            </a:fld>
            <a:endParaRPr lang="en-US"/>
          </a:p>
        </p:txBody>
      </p:sp>
      <p:sp>
        <p:nvSpPr>
          <p:cNvPr id="23859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8F311A19-D64A-4232-8950-51D3D6700E94}" type="slidenum">
              <a:rPr lang="en-US" sz="2400" b="1">
                <a:solidFill>
                  <a:srgbClr val="BC3272"/>
                </a:solidFill>
                <a:latin typeface="Helvetica Neue" charset="0"/>
                <a:sym typeface="Helvetica Neue" charset="0"/>
              </a:rPr>
              <a:pPr algn="r">
                <a:tabLst>
                  <a:tab pos="1066800" algn="l"/>
                </a:tabLst>
              </a:pPr>
              <a:t>144</a:t>
            </a:fld>
            <a:endParaRPr lang="en-US" sz="2400" b="1">
              <a:solidFill>
                <a:srgbClr val="BC3272"/>
              </a:solidFill>
              <a:latin typeface="Helvetica Neue" charset="0"/>
              <a:sym typeface="Helvetica Neue" charset="0"/>
            </a:endParaRPr>
          </a:p>
        </p:txBody>
      </p:sp>
      <p:sp>
        <p:nvSpPr>
          <p:cNvPr id="238596"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ru-RU" sz="4800" b="1" smtClean="0">
                <a:solidFill>
                  <a:schemeClr val="bg1"/>
                </a:solidFill>
                <a:sym typeface="Lucida Grande" charset="0"/>
              </a:rPr>
              <a:t>Консультанты Талка»</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ru-RU" sz="4800" b="1" smtClean="0">
                <a:solidFill>
                  <a:schemeClr val="bg1"/>
                </a:solidFill>
                <a:sym typeface="Lucida Grande" charset="0"/>
              </a:rPr>
              <a:t>РусАлко 2014</a:t>
            </a:r>
            <a:endParaRPr lang="en-US" sz="4600" b="1" smtClean="0">
              <a:solidFill>
                <a:schemeClr val="bg1"/>
              </a:solidFill>
            </a:endParaRPr>
          </a:p>
        </p:txBody>
      </p:sp>
      <p:pic>
        <p:nvPicPr>
          <p:cNvPr id="238597" name="Рисунок 8" descr="C:\Users\Коля\Desktop\эн\IMG_20140329_144216.jpg"/>
          <p:cNvPicPr>
            <a:picLocks noChangeAspect="1" noChangeArrowheads="1"/>
          </p:cNvPicPr>
          <p:nvPr/>
        </p:nvPicPr>
        <p:blipFill>
          <a:blip r:embed="rId2"/>
          <a:srcRect t="7230"/>
          <a:stretch>
            <a:fillRect/>
          </a:stretch>
        </p:blipFill>
        <p:spPr bwMode="auto">
          <a:xfrm>
            <a:off x="2470150" y="628650"/>
            <a:ext cx="7993063"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Номер слайда 1"/>
          <p:cNvSpPr>
            <a:spLocks noGrp="1"/>
          </p:cNvSpPr>
          <p:nvPr>
            <p:ph type="sldNum" sz="quarter" idx="10"/>
          </p:nvPr>
        </p:nvSpPr>
        <p:spPr>
          <a:noFill/>
        </p:spPr>
        <p:txBody>
          <a:bodyPr/>
          <a:lstStyle/>
          <a:p>
            <a:fld id="{65490A25-1EBF-42CB-959A-8EE5320AD5F4}" type="slidenum">
              <a:rPr lang="en-US"/>
              <a:pPr/>
              <a:t>145</a:t>
            </a:fld>
            <a:endParaRPr lang="en-US"/>
          </a:p>
        </p:txBody>
      </p:sp>
      <p:sp>
        <p:nvSpPr>
          <p:cNvPr id="239619" name="Rectangle 4"/>
          <p:cNvSpPr txBox="1">
            <a:spLocks noChangeArrowheads="1"/>
          </p:cNvSpPr>
          <p:nvPr/>
        </p:nvSpPr>
        <p:spPr bwMode="auto">
          <a:xfrm>
            <a:off x="8734425" y="773113"/>
            <a:ext cx="4032250" cy="8143875"/>
          </a:xfrm>
          <a:prstGeom prst="rect">
            <a:avLst/>
          </a:prstGeom>
          <a:noFill/>
          <a:ln w="9525">
            <a:noFill/>
            <a:miter lim="800000"/>
            <a:headEnd/>
            <a:tailEnd/>
          </a:ln>
        </p:spPr>
        <p:txBody>
          <a:bodyPr/>
          <a:lstStyle/>
          <a:p>
            <a:pPr algn="ctr" eaLnBrk="0" hangingPunct="0">
              <a:lnSpc>
                <a:spcPct val="80000"/>
              </a:lnSpc>
              <a:spcBef>
                <a:spcPts val="2600"/>
              </a:spcBef>
            </a:pPr>
            <a:endParaRPr lang="ru-RU" sz="2000" b="1">
              <a:solidFill>
                <a:srgbClr val="FFFFFF"/>
              </a:solidFill>
              <a:latin typeface="Arial" pitchFamily="34" charset="0"/>
            </a:endParaRPr>
          </a:p>
          <a:p>
            <a:pPr algn="ctr" eaLnBrk="0" hangingPunct="0">
              <a:lnSpc>
                <a:spcPct val="80000"/>
              </a:lnSpc>
              <a:spcBef>
                <a:spcPts val="2600"/>
              </a:spcBef>
            </a:pPr>
            <a:r>
              <a:rPr lang="ru-RU" sz="2000" b="1">
                <a:solidFill>
                  <a:srgbClr val="FFFFFF"/>
                </a:solidFill>
                <a:latin typeface="Arial" pitchFamily="34" charset="0"/>
              </a:rPr>
              <a:t>Консультанты «Талка» </a:t>
            </a:r>
          </a:p>
          <a:p>
            <a:pPr algn="ctr" eaLnBrk="0" hangingPunct="0">
              <a:lnSpc>
                <a:spcPct val="80000"/>
              </a:lnSpc>
              <a:spcBef>
                <a:spcPts val="2600"/>
              </a:spcBef>
            </a:pPr>
            <a:r>
              <a:rPr lang="ru-RU" sz="2000" b="1">
                <a:solidFill>
                  <a:srgbClr val="FFFFFF"/>
                </a:solidFill>
                <a:latin typeface="Arial" pitchFamily="34" charset="0"/>
              </a:rPr>
              <a:t>Механика:</a:t>
            </a:r>
          </a:p>
          <a:p>
            <a:pPr algn="just">
              <a:spcAft>
                <a:spcPts val="525"/>
              </a:spcAft>
            </a:pPr>
            <a:r>
              <a:rPr lang="ru-RU" sz="1800">
                <a:solidFill>
                  <a:srgbClr val="FFFFFF"/>
                </a:solidFill>
                <a:latin typeface="Arial" pitchFamily="34" charset="0"/>
                <a:sym typeface="PFDinTextCompPro-Regular" charset="0"/>
              </a:rPr>
              <a:t>Консультация покупателей по водке «Талка». В качестве комплимента подарок от бренда – стопка. </a:t>
            </a:r>
          </a:p>
          <a:p>
            <a:pPr algn="just">
              <a:spcAft>
                <a:spcPts val="525"/>
              </a:spcAft>
            </a:pPr>
            <a:endParaRPr lang="ru-RU" sz="1800">
              <a:solidFill>
                <a:srgbClr val="FFFFFF"/>
              </a:solidFill>
              <a:latin typeface="Arial" pitchFamily="34" charset="0"/>
              <a:sym typeface="PFDinTextCompPro-Regular" charset="0"/>
            </a:endParaRPr>
          </a:p>
          <a:p>
            <a:pPr algn="just">
              <a:spcAft>
                <a:spcPts val="525"/>
              </a:spcAft>
            </a:pPr>
            <a:r>
              <a:rPr lang="ru-RU" sz="1800">
                <a:solidFill>
                  <a:srgbClr val="FFFFFF"/>
                </a:solidFill>
                <a:latin typeface="Arial" pitchFamily="34" charset="0"/>
                <a:sym typeface="PFDinTextCompPro-Regular" charset="0"/>
              </a:rPr>
              <a:t>Установка брендированных паллет, мерчендайзинг - упаковка стопок на бутылки в торговых точках</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1800">
                <a:solidFill>
                  <a:srgbClr val="FFFFFF"/>
                </a:solidFill>
                <a:latin typeface="Arial" pitchFamily="34" charset="0"/>
                <a:sym typeface="PFDinTextCompPro-Regular" charset="0"/>
              </a:rPr>
              <a:t>8 марта– 5 апреля2014 </a:t>
            </a:r>
          </a:p>
          <a:p>
            <a:pPr algn="ctr" eaLnBrk="0" hangingPunct="0">
              <a:lnSpc>
                <a:spcPct val="80000"/>
              </a:lnSpc>
              <a:spcBef>
                <a:spcPts val="600"/>
              </a:spcBef>
            </a:pPr>
            <a:r>
              <a:rPr lang="ru-RU" sz="1800">
                <a:solidFill>
                  <a:srgbClr val="FFFFFF"/>
                </a:solidFill>
                <a:latin typeface="Arial" pitchFamily="34" charset="0"/>
                <a:sym typeface="PFDinTextCompPro-Regular" charset="0"/>
              </a:rPr>
              <a:t>(чт., пт., сб.)</a:t>
            </a:r>
          </a:p>
          <a:p>
            <a:pPr algn="ctr" eaLnBrk="0" hangingPunct="0">
              <a:lnSpc>
                <a:spcPct val="80000"/>
              </a:lnSpc>
              <a:spcBef>
                <a:spcPts val="600"/>
              </a:spcBef>
            </a:pPr>
            <a:endParaRPr lang="ru-RU" sz="18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1800">
                <a:solidFill>
                  <a:srgbClr val="FFFFFF"/>
                </a:solidFill>
                <a:latin typeface="Arial" pitchFamily="34" charset="0"/>
                <a:sym typeface="PFDinTextCompPro-Regular" charset="0"/>
              </a:rPr>
              <a:t>5 городов </a:t>
            </a:r>
          </a:p>
          <a:p>
            <a:pPr algn="ctr" eaLnBrk="0" hangingPunct="0">
              <a:lnSpc>
                <a:spcPct val="80000"/>
              </a:lnSpc>
              <a:spcAft>
                <a:spcPts val="525"/>
              </a:spcAft>
            </a:pPr>
            <a:r>
              <a:rPr lang="ru-RU" sz="1800">
                <a:solidFill>
                  <a:srgbClr val="FFFFFF"/>
                </a:solidFill>
                <a:latin typeface="Arial" pitchFamily="34" charset="0"/>
                <a:sym typeface="PFDinTextCompPro-Regular" charset="0"/>
              </a:rPr>
              <a:t>(Москва, Санкт-Петербург, Новосибирск, Краснодар, Екатеринбург)</a:t>
            </a:r>
          </a:p>
          <a:p>
            <a:pPr algn="ctr" eaLnBrk="0" hangingPunct="0">
              <a:lnSpc>
                <a:spcPct val="80000"/>
              </a:lnSpc>
              <a:spcBef>
                <a:spcPts val="1200"/>
              </a:spcBef>
              <a:spcAft>
                <a:spcPts val="525"/>
              </a:spcAft>
            </a:pPr>
            <a:r>
              <a:rPr lang="ru-RU" sz="2000" b="1">
                <a:solidFill>
                  <a:srgbClr val="FFFFFF"/>
                </a:solidFill>
                <a:latin typeface="Arial" pitchFamily="34" charset="0"/>
              </a:rPr>
              <a:t>Охват: </a:t>
            </a:r>
          </a:p>
          <a:p>
            <a:pPr algn="ctr" eaLnBrk="0" hangingPunct="0">
              <a:lnSpc>
                <a:spcPct val="80000"/>
              </a:lnSpc>
              <a:spcBef>
                <a:spcPts val="600"/>
              </a:spcBef>
            </a:pPr>
            <a:r>
              <a:rPr lang="ru-RU" sz="1800">
                <a:solidFill>
                  <a:srgbClr val="FFFFFF"/>
                </a:solidFill>
                <a:latin typeface="Arial" pitchFamily="34" charset="0"/>
                <a:sym typeface="PFDinTextCompPro-Regular" charset="0"/>
              </a:rPr>
              <a:t>104 магазина</a:t>
            </a:r>
          </a:p>
          <a:p>
            <a:pPr algn="ctr" eaLnBrk="0" hangingPunct="0">
              <a:lnSpc>
                <a:spcPct val="80000"/>
              </a:lnSpc>
              <a:spcBef>
                <a:spcPts val="600"/>
              </a:spcBef>
              <a:buFont typeface="Arial" pitchFamily="34" charset="0"/>
              <a:buChar char="•"/>
            </a:pPr>
            <a:endParaRPr lang="ru-RU" sz="18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1800">
                <a:solidFill>
                  <a:srgbClr val="FFFFFF"/>
                </a:solidFill>
                <a:latin typeface="Arial" pitchFamily="34" charset="0"/>
                <a:sym typeface="PFDinTextCompPro-Regular" charset="0"/>
              </a:rPr>
              <a:t>Продано: 6304 литра водки</a:t>
            </a:r>
          </a:p>
          <a:p>
            <a:pPr algn="ctr" eaLnBrk="0" hangingPunct="0">
              <a:lnSpc>
                <a:spcPct val="80000"/>
              </a:lnSpc>
              <a:spcAft>
                <a:spcPts val="525"/>
              </a:spcAft>
            </a:pPr>
            <a:r>
              <a:rPr lang="ru-RU" sz="1800">
                <a:solidFill>
                  <a:srgbClr val="FFFFFF"/>
                </a:solidFill>
                <a:latin typeface="Arial" pitchFamily="34" charset="0"/>
                <a:sym typeface="PFDinTextCompPro-Regular" charset="0"/>
              </a:rPr>
              <a:t>Выполнено: 55 000 контактов</a:t>
            </a:r>
          </a:p>
          <a:p>
            <a:pPr algn="ctr" eaLnBrk="0" hangingPunct="0">
              <a:lnSpc>
                <a:spcPct val="80000"/>
              </a:lnSpc>
              <a:spcAft>
                <a:spcPts val="525"/>
              </a:spcAft>
            </a:pPr>
            <a:r>
              <a:rPr lang="ru-RU" sz="1800">
                <a:solidFill>
                  <a:srgbClr val="FFFFFF"/>
                </a:solidFill>
                <a:latin typeface="Arial" pitchFamily="34" charset="0"/>
                <a:sym typeface="PFDinTextCompPro-Regular" charset="0"/>
              </a:rPr>
              <a:t>Увеличение плана продаж на 112%</a:t>
            </a:r>
          </a:p>
          <a:p>
            <a:pPr algn="ctr" eaLnBrk="0" hangingPunct="0">
              <a:lnSpc>
                <a:spcPct val="80000"/>
              </a:lnSpc>
              <a:spcAft>
                <a:spcPts val="525"/>
              </a:spcAft>
              <a:buFont typeface="Arial" pitchFamily="34" charset="0"/>
              <a:buChar char="•"/>
            </a:pPr>
            <a:endParaRPr lang="ru-RU" sz="1600" i="1">
              <a:solidFill>
                <a:srgbClr val="FFFFFF"/>
              </a:solidFill>
              <a:latin typeface="Arial" pitchFamily="34" charset="0"/>
              <a:sym typeface="PFDinTextCompPro-Regular" charset="0"/>
            </a:endParaRPr>
          </a:p>
          <a:p>
            <a:pPr algn="ctr" eaLnBrk="0" hangingPunct="0">
              <a:lnSpc>
                <a:spcPct val="80000"/>
              </a:lnSpc>
              <a:spcBef>
                <a:spcPts val="2600"/>
              </a:spcBef>
            </a:pPr>
            <a:endParaRPr lang="ru-RU" sz="1800" b="1" i="1">
              <a:solidFill>
                <a:srgbClr val="FFFFFF"/>
              </a:solidFill>
              <a:latin typeface="Arial" pitchFamily="34" charset="0"/>
            </a:endParaRPr>
          </a:p>
          <a:p>
            <a:pPr algn="ctr" eaLnBrk="0" hangingPunct="0">
              <a:lnSpc>
                <a:spcPct val="80000"/>
              </a:lnSpc>
              <a:spcBef>
                <a:spcPts val="2600"/>
              </a:spcBef>
            </a:pPr>
            <a:endParaRPr lang="ru-RU" sz="1800" b="1" i="1">
              <a:solidFill>
                <a:srgbClr val="FFFFFF"/>
              </a:solidFill>
              <a:latin typeface="Arial" pitchFamily="34" charset="0"/>
            </a:endParaRPr>
          </a:p>
          <a:p>
            <a:pPr algn="ctr" eaLnBrk="0" hangingPunct="0">
              <a:spcBef>
                <a:spcPts val="2600"/>
              </a:spcBef>
            </a:pPr>
            <a:r>
              <a:rPr lang="en-US" sz="1600" i="1">
                <a:solidFill>
                  <a:srgbClr val="FFFFFF"/>
                </a:solidFill>
              </a:rPr>
              <a:t>	</a:t>
            </a:r>
            <a:endParaRPr lang="ru-RU" sz="1600" i="1">
              <a:solidFill>
                <a:srgbClr val="FFFFFF"/>
              </a:solidFill>
            </a:endParaRPr>
          </a:p>
        </p:txBody>
      </p:sp>
      <p:pic>
        <p:nvPicPr>
          <p:cNvPr id="239620" name="Рисунок 9" descr="IMG_3426.jpg"/>
          <p:cNvPicPr>
            <a:picLocks noChangeAspect="1"/>
          </p:cNvPicPr>
          <p:nvPr/>
        </p:nvPicPr>
        <p:blipFill>
          <a:blip r:embed="rId2"/>
          <a:srcRect/>
          <a:stretch>
            <a:fillRect/>
          </a:stretch>
        </p:blipFill>
        <p:spPr bwMode="auto">
          <a:xfrm>
            <a:off x="5638800" y="773113"/>
            <a:ext cx="2862263" cy="3816350"/>
          </a:xfrm>
          <a:prstGeom prst="rect">
            <a:avLst/>
          </a:prstGeom>
          <a:noFill/>
          <a:ln w="9525">
            <a:noFill/>
            <a:miter lim="800000"/>
            <a:headEnd/>
            <a:tailEnd/>
          </a:ln>
        </p:spPr>
      </p:pic>
      <p:pic>
        <p:nvPicPr>
          <p:cNvPr id="239621" name="Рисунок 10" descr="IMG_3448 (1).jpg"/>
          <p:cNvPicPr>
            <a:picLocks noChangeAspect="1"/>
          </p:cNvPicPr>
          <p:nvPr/>
        </p:nvPicPr>
        <p:blipFill>
          <a:blip r:embed="rId3"/>
          <a:srcRect/>
          <a:stretch>
            <a:fillRect/>
          </a:stretch>
        </p:blipFill>
        <p:spPr bwMode="auto">
          <a:xfrm>
            <a:off x="3046413" y="773113"/>
            <a:ext cx="2714625" cy="3832225"/>
          </a:xfrm>
          <a:prstGeom prst="rect">
            <a:avLst/>
          </a:prstGeom>
          <a:noFill/>
          <a:ln w="9525">
            <a:noFill/>
            <a:miter lim="800000"/>
            <a:headEnd/>
            <a:tailEnd/>
          </a:ln>
        </p:spPr>
      </p:pic>
      <p:pic>
        <p:nvPicPr>
          <p:cNvPr id="239622" name="Picture 2" descr="I:\DCIM\Camera\IMG_20140327_195002.jpg"/>
          <p:cNvPicPr>
            <a:picLocks noChangeAspect="1" noChangeArrowheads="1"/>
          </p:cNvPicPr>
          <p:nvPr/>
        </p:nvPicPr>
        <p:blipFill>
          <a:blip r:embed="rId4"/>
          <a:srcRect/>
          <a:stretch>
            <a:fillRect/>
          </a:stretch>
        </p:blipFill>
        <p:spPr bwMode="auto">
          <a:xfrm>
            <a:off x="5349875" y="4732338"/>
            <a:ext cx="3151188" cy="4392612"/>
          </a:xfrm>
          <a:prstGeom prst="rect">
            <a:avLst/>
          </a:prstGeom>
          <a:noFill/>
          <a:ln w="9525">
            <a:noFill/>
            <a:miter lim="800000"/>
            <a:headEnd/>
            <a:tailEnd/>
          </a:ln>
        </p:spPr>
      </p:pic>
      <p:pic>
        <p:nvPicPr>
          <p:cNvPr id="239623" name="Picture 7"/>
          <p:cNvPicPr>
            <a:picLocks noChangeAspect="1" noChangeArrowheads="1"/>
          </p:cNvPicPr>
          <p:nvPr/>
        </p:nvPicPr>
        <p:blipFill>
          <a:blip r:embed="rId5"/>
          <a:srcRect/>
          <a:stretch>
            <a:fillRect/>
          </a:stretch>
        </p:blipFill>
        <p:spPr bwMode="auto">
          <a:xfrm>
            <a:off x="3406775" y="4732338"/>
            <a:ext cx="1919288" cy="4392612"/>
          </a:xfrm>
          <a:prstGeom prst="rect">
            <a:avLst/>
          </a:prstGeom>
          <a:noFill/>
          <a:ln w="9525">
            <a:noFill/>
            <a:miter lim="800000"/>
            <a:headEnd/>
            <a:tailEnd/>
          </a:ln>
        </p:spPr>
      </p:pic>
      <p:pic>
        <p:nvPicPr>
          <p:cNvPr id="239624" name="Picture 6"/>
          <p:cNvPicPr>
            <a:picLocks noChangeAspect="1" noChangeArrowheads="1"/>
          </p:cNvPicPr>
          <p:nvPr/>
        </p:nvPicPr>
        <p:blipFill>
          <a:blip r:embed="rId6"/>
          <a:srcRect/>
          <a:stretch>
            <a:fillRect/>
          </a:stretch>
        </p:blipFill>
        <p:spPr bwMode="auto">
          <a:xfrm>
            <a:off x="309563" y="773113"/>
            <a:ext cx="2790825" cy="3816350"/>
          </a:xfrm>
          <a:prstGeom prst="rect">
            <a:avLst/>
          </a:prstGeom>
          <a:noFill/>
          <a:ln w="9525">
            <a:noFill/>
            <a:miter lim="800000"/>
            <a:headEnd/>
            <a:tailEnd/>
          </a:ln>
        </p:spPr>
      </p:pic>
      <p:pic>
        <p:nvPicPr>
          <p:cNvPr id="239625" name="Picture 6"/>
          <p:cNvPicPr>
            <a:picLocks noChangeAspect="1" noChangeArrowheads="1"/>
          </p:cNvPicPr>
          <p:nvPr/>
        </p:nvPicPr>
        <p:blipFill>
          <a:blip r:embed="rId7"/>
          <a:srcRect/>
          <a:stretch>
            <a:fillRect/>
          </a:stretch>
        </p:blipFill>
        <p:spPr bwMode="auto">
          <a:xfrm>
            <a:off x="238125" y="4732338"/>
            <a:ext cx="3192463" cy="4392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Номер слайда 3"/>
          <p:cNvSpPr>
            <a:spLocks noGrp="1"/>
          </p:cNvSpPr>
          <p:nvPr>
            <p:ph type="sldNum" sz="quarter" idx="10"/>
          </p:nvPr>
        </p:nvSpPr>
        <p:spPr>
          <a:noFill/>
        </p:spPr>
        <p:txBody>
          <a:bodyPr/>
          <a:lstStyle/>
          <a:p>
            <a:pPr>
              <a:tabLst>
                <a:tab pos="1066800" algn="l"/>
              </a:tabLst>
            </a:pPr>
            <a:fld id="{D7CA188D-CD7F-482D-9A08-41625E1DD83A}" type="slidenum">
              <a:rPr lang="en-US"/>
              <a:pPr>
                <a:tabLst>
                  <a:tab pos="1066800" algn="l"/>
                </a:tabLst>
              </a:pPr>
              <a:t>146</a:t>
            </a:fld>
            <a:endParaRPr lang="en-US"/>
          </a:p>
        </p:txBody>
      </p:sp>
      <p:sp>
        <p:nvSpPr>
          <p:cNvPr id="24064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0BE9A5FB-88BF-4B0F-8860-D34058581F36}" type="slidenum">
              <a:rPr lang="en-US" sz="2400" b="1">
                <a:solidFill>
                  <a:srgbClr val="BC3272"/>
                </a:solidFill>
                <a:latin typeface="Helvetica Neue" charset="0"/>
                <a:sym typeface="Helvetica Neue" charset="0"/>
              </a:rPr>
              <a:pPr algn="r">
                <a:tabLst>
                  <a:tab pos="1066800" algn="l"/>
                </a:tabLst>
              </a:pPr>
              <a:t>146</a:t>
            </a:fld>
            <a:endParaRPr lang="en-US" sz="2400" b="1">
              <a:solidFill>
                <a:srgbClr val="BC3272"/>
              </a:solidFill>
              <a:latin typeface="Helvetica Neue" charset="0"/>
              <a:sym typeface="Helvetica Neue" charset="0"/>
            </a:endParaRPr>
          </a:p>
        </p:txBody>
      </p:sp>
      <p:sp>
        <p:nvSpPr>
          <p:cNvPr id="240644"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ru-RU" sz="4800" b="1" smtClean="0">
                <a:solidFill>
                  <a:schemeClr val="bg1"/>
                </a:solidFill>
                <a:sym typeface="Lucida Grande" charset="0"/>
              </a:rPr>
              <a:t>Консультанты Зеленой марки»</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ru-RU" sz="4800" b="1" smtClean="0">
                <a:solidFill>
                  <a:schemeClr val="bg1"/>
                </a:solidFill>
                <a:sym typeface="Lucida Grande" charset="0"/>
              </a:rPr>
              <a:t>РусАлко 2013</a:t>
            </a:r>
            <a:endParaRPr lang="en-US" sz="4600" b="1" smtClean="0">
              <a:solidFill>
                <a:schemeClr val="bg1"/>
              </a:solidFill>
            </a:endParaRPr>
          </a:p>
        </p:txBody>
      </p:sp>
      <p:pic>
        <p:nvPicPr>
          <p:cNvPr id="240645" name="Picture 30" descr="Саратов_Пятерочка_Огородная 78 90_05-07"/>
          <p:cNvPicPr>
            <a:picLocks noChangeAspect="1" noChangeArrowheads="1"/>
          </p:cNvPicPr>
          <p:nvPr/>
        </p:nvPicPr>
        <p:blipFill>
          <a:blip r:embed="rId2"/>
          <a:srcRect l="578" t="3317" b="27290"/>
          <a:stretch>
            <a:fillRect/>
          </a:stretch>
        </p:blipFill>
        <p:spPr bwMode="auto">
          <a:xfrm>
            <a:off x="238125" y="628650"/>
            <a:ext cx="12528550" cy="5761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Номер слайда 1"/>
          <p:cNvSpPr>
            <a:spLocks noGrp="1"/>
          </p:cNvSpPr>
          <p:nvPr>
            <p:ph type="sldNum" sz="quarter" idx="10"/>
          </p:nvPr>
        </p:nvSpPr>
        <p:spPr>
          <a:noFill/>
        </p:spPr>
        <p:txBody>
          <a:bodyPr/>
          <a:lstStyle/>
          <a:p>
            <a:fld id="{7A6B7048-BAC5-41F7-A182-4AB24225A674}" type="slidenum">
              <a:rPr lang="en-US"/>
              <a:pPr/>
              <a:t>147</a:t>
            </a:fld>
            <a:endParaRPr lang="en-US"/>
          </a:p>
        </p:txBody>
      </p:sp>
      <p:sp>
        <p:nvSpPr>
          <p:cNvPr id="241667" name="Rectangle 4"/>
          <p:cNvSpPr txBox="1">
            <a:spLocks noChangeArrowheads="1"/>
          </p:cNvSpPr>
          <p:nvPr/>
        </p:nvSpPr>
        <p:spPr bwMode="auto">
          <a:xfrm>
            <a:off x="8662988" y="844550"/>
            <a:ext cx="4032250" cy="8143875"/>
          </a:xfrm>
          <a:prstGeom prst="rect">
            <a:avLst/>
          </a:prstGeom>
          <a:noFill/>
          <a:ln w="9525">
            <a:noFill/>
            <a:miter lim="800000"/>
            <a:headEnd/>
            <a:tailEnd/>
          </a:ln>
        </p:spPr>
        <p:txBody>
          <a:bodyPr/>
          <a:lstStyle/>
          <a:p>
            <a:pPr algn="ctr" eaLnBrk="0" hangingPunct="0">
              <a:lnSpc>
                <a:spcPct val="80000"/>
              </a:lnSpc>
              <a:spcBef>
                <a:spcPts val="2600"/>
              </a:spcBef>
            </a:pPr>
            <a:r>
              <a:rPr lang="ru-RU" sz="2000" b="1">
                <a:solidFill>
                  <a:srgbClr val="FFFFFF"/>
                </a:solidFill>
                <a:latin typeface="Arial" pitchFamily="34" charset="0"/>
              </a:rPr>
              <a:t>Консультанты «Зеленая марка» весна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по водке «Зеленая марка». </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30 апреля – 23 июня 2013 г. </a:t>
            </a:r>
          </a:p>
          <a:p>
            <a:pPr algn="ctr" eaLnBrk="0" hangingPunct="0">
              <a:lnSpc>
                <a:spcPct val="80000"/>
              </a:lnSpc>
              <a:spcBef>
                <a:spcPts val="600"/>
              </a:spcBef>
            </a:pPr>
            <a:r>
              <a:rPr lang="ru-RU" sz="2000">
                <a:solidFill>
                  <a:srgbClr val="FFFFFF"/>
                </a:solidFill>
                <a:latin typeface="Arial" pitchFamily="34" charset="0"/>
                <a:sym typeface="PFDinTextCompPro-Regular" charset="0"/>
              </a:rPr>
              <a:t>(чт., пт., сб.)</a:t>
            </a: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2000">
                <a:solidFill>
                  <a:srgbClr val="FFFFFF"/>
                </a:solidFill>
                <a:latin typeface="Arial" pitchFamily="34" charset="0"/>
                <a:sym typeface="PFDinTextCompPro-Regular" charset="0"/>
              </a:rPr>
              <a:t>12 городов (Москва, Санкт-Петербург, Воронеж, Новосибирск, Самара, Саратов, Нижний Новгород, Хабаровск, Ростов-на-Дону, Волгоград, Иркутск, Омск)</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340 магазинов</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7 723 литра водки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Выполнено: 49 800 контактов</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a:t>
            </a:r>
          </a:p>
          <a:p>
            <a:pPr algn="ctr" eaLnBrk="0" hangingPunct="0">
              <a:lnSpc>
                <a:spcPct val="80000"/>
              </a:lnSpc>
              <a:spcAft>
                <a:spcPts val="525"/>
              </a:spcAft>
            </a:pPr>
            <a:r>
              <a:rPr lang="ru-RU" sz="2000">
                <a:solidFill>
                  <a:srgbClr val="FFFFFF"/>
                </a:solidFill>
                <a:latin typeface="Arial" pitchFamily="34" charset="0"/>
                <a:sym typeface="PFDinTextCompPro-Regular" charset="0"/>
              </a:rPr>
              <a:t>на 110%</a:t>
            </a:r>
            <a:endParaRPr lang="ru-RU" sz="2000" b="1" i="1">
              <a:solidFill>
                <a:srgbClr val="FFFFFF"/>
              </a:solidFill>
              <a:latin typeface="Arial" pitchFamily="34" charset="0"/>
            </a:endParaRPr>
          </a:p>
          <a:p>
            <a:pPr algn="ctr" eaLnBrk="0" hangingPunct="0">
              <a:spcBef>
                <a:spcPts val="2600"/>
              </a:spcBef>
            </a:pPr>
            <a:r>
              <a:rPr lang="en-US" sz="2000" i="1">
                <a:solidFill>
                  <a:srgbClr val="FFFFFF"/>
                </a:solidFill>
              </a:rPr>
              <a:t>	</a:t>
            </a:r>
            <a:endParaRPr lang="ru-RU" sz="2000" i="1">
              <a:solidFill>
                <a:srgbClr val="FFFFFF"/>
              </a:solidFill>
            </a:endParaRPr>
          </a:p>
        </p:txBody>
      </p:sp>
      <p:pic>
        <p:nvPicPr>
          <p:cNvPr id="241668" name="Picture 15" descr="\\10.100.0.9\проекты 2012\Светлана Кондеева\Клиенты\РусАлко\Зеленая марка\Консультанты\Отчеты\23-25мая\Ростов\Фотоотчет Ростов 23-25мая\Ростов_Солнечный круг_ул. Казахская 108 (2).JPG"/>
          <p:cNvPicPr>
            <a:picLocks noChangeAspect="1" noChangeArrowheads="1"/>
          </p:cNvPicPr>
          <p:nvPr/>
        </p:nvPicPr>
        <p:blipFill>
          <a:blip r:embed="rId2"/>
          <a:srcRect/>
          <a:stretch>
            <a:fillRect/>
          </a:stretch>
        </p:blipFill>
        <p:spPr bwMode="auto">
          <a:xfrm>
            <a:off x="309563" y="6478588"/>
            <a:ext cx="3960812" cy="2646362"/>
          </a:xfrm>
          <a:prstGeom prst="rect">
            <a:avLst/>
          </a:prstGeom>
          <a:noFill/>
          <a:ln w="9525">
            <a:noFill/>
            <a:miter lim="800000"/>
            <a:headEnd/>
            <a:tailEnd/>
          </a:ln>
        </p:spPr>
      </p:pic>
      <p:pic>
        <p:nvPicPr>
          <p:cNvPr id="241669" name="Picture 4" descr="\\10.100.0.4\perebros\Трофимова\2014 год\Консультанты по Зеленой Марке 05.06-21.06\05.06-07.06\Оригиналы\Москва, Пятерочка, Дмитрия Донского б-р.,д.9, к.1\Пятерочка_Дмитрия Донского бул_9_05.06\Пятерочка_Дмитрия Донского бул_9_05 (8).jpg"/>
          <p:cNvPicPr>
            <a:picLocks noChangeAspect="1" noChangeArrowheads="1"/>
          </p:cNvPicPr>
          <p:nvPr/>
        </p:nvPicPr>
        <p:blipFill>
          <a:blip r:embed="rId3"/>
          <a:srcRect l="3439" r="5434"/>
          <a:stretch>
            <a:fillRect/>
          </a:stretch>
        </p:blipFill>
        <p:spPr bwMode="auto">
          <a:xfrm>
            <a:off x="309563" y="773113"/>
            <a:ext cx="8137525" cy="5543550"/>
          </a:xfrm>
          <a:prstGeom prst="rect">
            <a:avLst/>
          </a:prstGeom>
          <a:noFill/>
          <a:ln w="9525">
            <a:noFill/>
            <a:miter lim="800000"/>
            <a:headEnd/>
            <a:tailEnd/>
          </a:ln>
        </p:spPr>
      </p:pic>
      <p:pic>
        <p:nvPicPr>
          <p:cNvPr id="241670" name="Picture 4" descr="\\10.100.0.4\perebros\Трофимова\2014 год\Консультанты по Зеленой Марке 05.06-21.06\05.06-07.06\Оригиналы\Москва, Пятерочка, Ярцевская ул., д.29, к.4\ЗМ_Пятерочка_ул.Ярцевская д.29 к.4_05-07.06 (12).JPG"/>
          <p:cNvPicPr>
            <a:picLocks noChangeAspect="1" noChangeArrowheads="1"/>
          </p:cNvPicPr>
          <p:nvPr/>
        </p:nvPicPr>
        <p:blipFill>
          <a:blip r:embed="rId4"/>
          <a:srcRect/>
          <a:stretch>
            <a:fillRect/>
          </a:stretch>
        </p:blipFill>
        <p:spPr bwMode="auto">
          <a:xfrm>
            <a:off x="4414838" y="6461125"/>
            <a:ext cx="3995737" cy="2663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Номер слайда 3"/>
          <p:cNvSpPr>
            <a:spLocks noGrp="1"/>
          </p:cNvSpPr>
          <p:nvPr>
            <p:ph type="sldNum" sz="quarter" idx="10"/>
          </p:nvPr>
        </p:nvSpPr>
        <p:spPr>
          <a:noFill/>
        </p:spPr>
        <p:txBody>
          <a:bodyPr/>
          <a:lstStyle/>
          <a:p>
            <a:pPr>
              <a:tabLst>
                <a:tab pos="1066800" algn="l"/>
              </a:tabLst>
            </a:pPr>
            <a:fld id="{859FE5CC-FA14-4237-B7A0-65A3B73007C1}" type="slidenum">
              <a:rPr lang="en-US"/>
              <a:pPr>
                <a:tabLst>
                  <a:tab pos="1066800" algn="l"/>
                </a:tabLst>
              </a:pPr>
              <a:t>148</a:t>
            </a:fld>
            <a:endParaRPr lang="en-US"/>
          </a:p>
        </p:txBody>
      </p:sp>
      <p:pic>
        <p:nvPicPr>
          <p:cNvPr id="242691" name="Picture 6" descr="\\Fpcs-1\agency\perebros\Трофимова\2013 ГОД\Зеленая марка ноябрь 2013\19.12-21.12\Билла, Исаковского ул. д. 6,проф\Билла, Исаковского ул. д. 6,корп. 2, 19-21.12 (1).jpg"/>
          <p:cNvPicPr>
            <a:picLocks noChangeAspect="1" noChangeArrowheads="1"/>
          </p:cNvPicPr>
          <p:nvPr/>
        </p:nvPicPr>
        <p:blipFill>
          <a:blip r:embed="rId2"/>
          <a:srcRect/>
          <a:stretch>
            <a:fillRect/>
          </a:stretch>
        </p:blipFill>
        <p:spPr bwMode="auto">
          <a:xfrm>
            <a:off x="381000" y="6461125"/>
            <a:ext cx="3902075" cy="2601913"/>
          </a:xfrm>
          <a:prstGeom prst="rect">
            <a:avLst/>
          </a:prstGeom>
          <a:noFill/>
          <a:ln w="9525">
            <a:noFill/>
            <a:miter lim="800000"/>
            <a:headEnd/>
            <a:tailEnd/>
          </a:ln>
        </p:spPr>
      </p:pic>
      <p:pic>
        <p:nvPicPr>
          <p:cNvPr id="242692" name="Picture 7" descr="\\Fpcs-1\agency\perebros\Трофимова\2013 ГОД\Зеленая марка ноябрь 2013\19.12-21.12\Билла, Красная Пресня ул, д. 23, проф\Билла, Красная Пресня ул, д. 23, 19-21.12 (27).jpg"/>
          <p:cNvPicPr>
            <a:picLocks noChangeAspect="1" noChangeArrowheads="1"/>
          </p:cNvPicPr>
          <p:nvPr/>
        </p:nvPicPr>
        <p:blipFill>
          <a:blip r:embed="rId3"/>
          <a:srcRect/>
          <a:stretch>
            <a:fillRect/>
          </a:stretch>
        </p:blipFill>
        <p:spPr bwMode="auto">
          <a:xfrm>
            <a:off x="4486275" y="6532563"/>
            <a:ext cx="3902075" cy="2601912"/>
          </a:xfrm>
          <a:prstGeom prst="rect">
            <a:avLst/>
          </a:prstGeom>
          <a:noFill/>
          <a:ln w="9525">
            <a:noFill/>
            <a:miter lim="800000"/>
            <a:headEnd/>
            <a:tailEnd/>
          </a:ln>
        </p:spPr>
      </p:pic>
      <p:pic>
        <p:nvPicPr>
          <p:cNvPr id="242693" name="Picture 8" descr="\\10.100.0.9\managers\Проекты 2013\Светлана Кондеева\Клиенты\РусАлко\Зеленая марка\Консультанты осень 2013\Фотооотчеты\19-21.12.13\Ростов_проф.отчет\отчет Зелёная марка\IMG_8848.JPG"/>
          <p:cNvPicPr>
            <a:picLocks noChangeAspect="1" noChangeArrowheads="1"/>
          </p:cNvPicPr>
          <p:nvPr/>
        </p:nvPicPr>
        <p:blipFill>
          <a:blip r:embed="rId4"/>
          <a:srcRect/>
          <a:stretch>
            <a:fillRect/>
          </a:stretch>
        </p:blipFill>
        <p:spPr bwMode="auto">
          <a:xfrm>
            <a:off x="309563" y="844550"/>
            <a:ext cx="8101012" cy="5400675"/>
          </a:xfrm>
          <a:prstGeom prst="rect">
            <a:avLst/>
          </a:prstGeom>
          <a:noFill/>
          <a:ln w="9525">
            <a:noFill/>
            <a:miter lim="800000"/>
            <a:headEnd/>
            <a:tailEnd/>
          </a:ln>
        </p:spPr>
      </p:pic>
      <p:sp>
        <p:nvSpPr>
          <p:cNvPr id="242694" name="Rectangle 4"/>
          <p:cNvSpPr txBox="1">
            <a:spLocks noChangeArrowheads="1"/>
          </p:cNvSpPr>
          <p:nvPr/>
        </p:nvSpPr>
        <p:spPr bwMode="auto">
          <a:xfrm>
            <a:off x="8662988" y="844550"/>
            <a:ext cx="4032250" cy="8143875"/>
          </a:xfrm>
          <a:prstGeom prst="rect">
            <a:avLst/>
          </a:prstGeom>
          <a:noFill/>
          <a:ln w="9525">
            <a:noFill/>
            <a:miter lim="800000"/>
            <a:headEnd/>
            <a:tailEnd/>
          </a:ln>
        </p:spPr>
        <p:txBody>
          <a:bodyPr/>
          <a:lstStyle/>
          <a:p>
            <a:pPr algn="ctr" eaLnBrk="0" hangingPunct="0">
              <a:lnSpc>
                <a:spcPct val="80000"/>
              </a:lnSpc>
              <a:spcBef>
                <a:spcPts val="2600"/>
              </a:spcBef>
            </a:pPr>
            <a:r>
              <a:rPr lang="ru-RU" sz="2000" b="1">
                <a:solidFill>
                  <a:srgbClr val="FFFFFF"/>
                </a:solidFill>
                <a:latin typeface="Arial" pitchFamily="34" charset="0"/>
              </a:rPr>
              <a:t>Консультанты «Зеленая марка» осень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по водке «Зеленая марка». В качестве комплимента подарок от бренда - магнит</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1 ноября– 28 декабря 2013 </a:t>
            </a:r>
          </a:p>
          <a:p>
            <a:pPr algn="ctr" eaLnBrk="0" hangingPunct="0">
              <a:lnSpc>
                <a:spcPct val="80000"/>
              </a:lnSpc>
              <a:spcBef>
                <a:spcPts val="600"/>
              </a:spcBef>
            </a:pPr>
            <a:r>
              <a:rPr lang="ru-RU" sz="2000">
                <a:solidFill>
                  <a:srgbClr val="FFFFFF"/>
                </a:solidFill>
                <a:latin typeface="Arial" pitchFamily="34" charset="0"/>
                <a:sym typeface="PFDinTextCompPro-Regular" charset="0"/>
              </a:rPr>
              <a:t>(чт., пт., сб.)</a:t>
            </a: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2000">
                <a:solidFill>
                  <a:srgbClr val="FFFFFF"/>
                </a:solidFill>
                <a:latin typeface="Arial" pitchFamily="34" charset="0"/>
                <a:sym typeface="PFDinTextCompPro-Regular" charset="0"/>
              </a:rPr>
              <a:t>14 городов (Москва, Санкт-Петербург, Омск, Самара, Саратов, Воронеж, Иркутск, Хабаровск, Владивосток Н.Новгород, Новосибирск, Челябинск, Пермь, Екатеринбург)</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880 магазинов</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18 762 литра водки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Выполнено: 125 000 контактов</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a:t>
            </a:r>
          </a:p>
          <a:p>
            <a:pPr algn="ctr" eaLnBrk="0" hangingPunct="0">
              <a:lnSpc>
                <a:spcPct val="80000"/>
              </a:lnSpc>
              <a:spcAft>
                <a:spcPts val="525"/>
              </a:spcAft>
            </a:pPr>
            <a:r>
              <a:rPr lang="ru-RU" sz="2000">
                <a:solidFill>
                  <a:srgbClr val="FFFFFF"/>
                </a:solidFill>
                <a:latin typeface="Arial" pitchFamily="34" charset="0"/>
                <a:sym typeface="PFDinTextCompPro-Regular" charset="0"/>
              </a:rPr>
              <a:t>на 131%</a:t>
            </a:r>
            <a:endParaRPr lang="ru-RU" sz="2000" b="1" i="1">
              <a:solidFill>
                <a:srgbClr val="FFFFFF"/>
              </a:solidFill>
              <a:latin typeface="Arial" pitchFamily="34" charset="0"/>
            </a:endParaRPr>
          </a:p>
          <a:p>
            <a:pPr algn="ctr" eaLnBrk="0" hangingPunct="0">
              <a:spcBef>
                <a:spcPts val="2600"/>
              </a:spcBef>
            </a:pPr>
            <a:r>
              <a:rPr lang="en-US" sz="2000" i="1">
                <a:solidFill>
                  <a:srgbClr val="FFFFFF"/>
                </a:solidFill>
              </a:rPr>
              <a:t>	</a:t>
            </a:r>
            <a:endParaRPr lang="ru-RU" sz="2000" i="1">
              <a:solidFill>
                <a:srgbClr val="FFFFFF"/>
              </a:solidFill>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Номер слайда 1"/>
          <p:cNvSpPr>
            <a:spLocks noGrp="1"/>
          </p:cNvSpPr>
          <p:nvPr>
            <p:ph type="sldNum" sz="quarter" idx="10"/>
          </p:nvPr>
        </p:nvSpPr>
        <p:spPr>
          <a:noFill/>
        </p:spPr>
        <p:txBody>
          <a:bodyPr/>
          <a:lstStyle/>
          <a:p>
            <a:fld id="{C4793FB3-A286-4171-A44F-CD62B73BF49D}" type="slidenum">
              <a:rPr lang="en-US"/>
              <a:pPr/>
              <a:t>149</a:t>
            </a:fld>
            <a:endParaRPr lang="en-US"/>
          </a:p>
        </p:txBody>
      </p:sp>
      <p:sp>
        <p:nvSpPr>
          <p:cNvPr id="243715" name="Rectangle 4"/>
          <p:cNvSpPr txBox="1">
            <a:spLocks noChangeArrowheads="1"/>
          </p:cNvSpPr>
          <p:nvPr/>
        </p:nvSpPr>
        <p:spPr bwMode="auto">
          <a:xfrm>
            <a:off x="8662988" y="844550"/>
            <a:ext cx="4032250" cy="8143875"/>
          </a:xfrm>
          <a:prstGeom prst="rect">
            <a:avLst/>
          </a:prstGeom>
          <a:noFill/>
          <a:ln w="9525">
            <a:noFill/>
            <a:miter lim="800000"/>
            <a:headEnd/>
            <a:tailEnd/>
          </a:ln>
        </p:spPr>
        <p:txBody>
          <a:bodyPr/>
          <a:lstStyle/>
          <a:p>
            <a:pPr algn="ctr" eaLnBrk="0" hangingPunct="0">
              <a:lnSpc>
                <a:spcPct val="80000"/>
              </a:lnSpc>
              <a:spcBef>
                <a:spcPts val="2600"/>
              </a:spcBef>
            </a:pPr>
            <a:r>
              <a:rPr lang="ru-RU" sz="2000" b="1">
                <a:solidFill>
                  <a:srgbClr val="FFFFFF"/>
                </a:solidFill>
                <a:latin typeface="Arial" pitchFamily="34" charset="0"/>
              </a:rPr>
              <a:t>Консультанты «Зеленая марка» июнь 2014г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по водке «Зеленая марка». В качестве комплимента подарок от бренда - магнит</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1 июня – 22 июня 2014 </a:t>
            </a:r>
          </a:p>
          <a:p>
            <a:pPr algn="ctr" eaLnBrk="0" hangingPunct="0">
              <a:lnSpc>
                <a:spcPct val="80000"/>
              </a:lnSpc>
              <a:spcBef>
                <a:spcPts val="600"/>
              </a:spcBef>
            </a:pPr>
            <a:r>
              <a:rPr lang="ru-RU" sz="2000">
                <a:solidFill>
                  <a:srgbClr val="FFFFFF"/>
                </a:solidFill>
                <a:latin typeface="Arial" pitchFamily="34" charset="0"/>
                <a:sym typeface="PFDinTextCompPro-Regular" charset="0"/>
              </a:rPr>
              <a:t>(чт., пт., сб.)</a:t>
            </a: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2000">
                <a:solidFill>
                  <a:srgbClr val="FFFFFF"/>
                </a:solidFill>
                <a:latin typeface="Arial" pitchFamily="34" charset="0"/>
                <a:sym typeface="PFDinTextCompPro-Regular" charset="0"/>
              </a:rPr>
              <a:t>2 города (Москва, Санкт-Петербург,)</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94 магазина</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5 632 литра водки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Выполнено: 25 619 контактов</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a:t>
            </a:r>
          </a:p>
          <a:p>
            <a:pPr algn="ctr" eaLnBrk="0" hangingPunct="0">
              <a:lnSpc>
                <a:spcPct val="80000"/>
              </a:lnSpc>
              <a:spcAft>
                <a:spcPts val="525"/>
              </a:spcAft>
            </a:pPr>
            <a:r>
              <a:rPr lang="ru-RU" sz="2000">
                <a:solidFill>
                  <a:srgbClr val="FFFFFF"/>
                </a:solidFill>
                <a:latin typeface="Arial" pitchFamily="34" charset="0"/>
                <a:sym typeface="PFDinTextCompPro-Regular" charset="0"/>
              </a:rPr>
              <a:t>на 144%</a:t>
            </a:r>
            <a:endParaRPr lang="ru-RU" sz="2000" b="1" i="1">
              <a:solidFill>
                <a:srgbClr val="FFFFFF"/>
              </a:solidFill>
              <a:latin typeface="Arial" pitchFamily="34" charset="0"/>
            </a:endParaRPr>
          </a:p>
          <a:p>
            <a:pPr algn="ctr" eaLnBrk="0" hangingPunct="0">
              <a:spcBef>
                <a:spcPts val="2600"/>
              </a:spcBef>
            </a:pPr>
            <a:r>
              <a:rPr lang="en-US" sz="2000" i="1">
                <a:solidFill>
                  <a:srgbClr val="FFFFFF"/>
                </a:solidFill>
              </a:rPr>
              <a:t>	</a:t>
            </a:r>
            <a:endParaRPr lang="ru-RU" sz="2000" i="1">
              <a:solidFill>
                <a:srgbClr val="FFFFFF"/>
              </a:solidFill>
            </a:endParaRPr>
          </a:p>
        </p:txBody>
      </p:sp>
      <p:pic>
        <p:nvPicPr>
          <p:cNvPr id="243716" name="Picture 2" descr="\\10.100.0.9\managers\Проекты 2014\Светлана Кондеева\Клиенты\Русский алкоголь\Зеленая марка\Июнь\Отчеты\ПИТЕР_ПРОФ.ФОТООТЧЕТ\Зеленая Марка Промо 20.06.14\Zelenaya Marka_Promo_20.06.14-35.JPG"/>
          <p:cNvPicPr>
            <a:picLocks noChangeAspect="1" noChangeArrowheads="1"/>
          </p:cNvPicPr>
          <p:nvPr/>
        </p:nvPicPr>
        <p:blipFill>
          <a:blip r:embed="rId2"/>
          <a:srcRect/>
          <a:stretch>
            <a:fillRect/>
          </a:stretch>
        </p:blipFill>
        <p:spPr bwMode="auto">
          <a:xfrm>
            <a:off x="5781675" y="1276350"/>
            <a:ext cx="2665413" cy="3600450"/>
          </a:xfrm>
          <a:prstGeom prst="rect">
            <a:avLst/>
          </a:prstGeom>
          <a:noFill/>
          <a:ln w="9525">
            <a:noFill/>
            <a:miter lim="800000"/>
            <a:headEnd/>
            <a:tailEnd/>
          </a:ln>
        </p:spPr>
      </p:pic>
      <p:pic>
        <p:nvPicPr>
          <p:cNvPr id="243717" name="Picture 3" descr="\\10.100.0.4\perebros\Трофимова\2014 год\Консультанты по Зеленой Марке 05.06-21.06\05.06-07.06\Оригиналы\МО, Реутов, Лента, Реутов г, Юбилейный пр-кт., д.2А\Лента МО Реутов Юбилейный пр.т 2А_6 (4).jpg"/>
          <p:cNvPicPr>
            <a:picLocks noChangeAspect="1" noChangeArrowheads="1"/>
          </p:cNvPicPr>
          <p:nvPr/>
        </p:nvPicPr>
        <p:blipFill>
          <a:blip r:embed="rId3"/>
          <a:srcRect/>
          <a:stretch>
            <a:fillRect/>
          </a:stretch>
        </p:blipFill>
        <p:spPr bwMode="auto">
          <a:xfrm>
            <a:off x="3117850" y="1276350"/>
            <a:ext cx="2520950" cy="3600450"/>
          </a:xfrm>
          <a:prstGeom prst="rect">
            <a:avLst/>
          </a:prstGeom>
          <a:noFill/>
          <a:ln w="9525">
            <a:noFill/>
            <a:miter lim="800000"/>
            <a:headEnd/>
            <a:tailEnd/>
          </a:ln>
        </p:spPr>
      </p:pic>
      <p:pic>
        <p:nvPicPr>
          <p:cNvPr id="243718" name="Picture 2" descr="\\10.100.0.4\perebros\Трофимова\2014 год\Консультанты по Зеленой Марке 05.06-21.06\05.06-07.06\Оригиналы\МО, Королев, ГиперГлобус, Королев, ул.Коммунальная, д.1\Гиперглобус королёв 5.06\Гиперглобус королёв 5 (4).JPG"/>
          <p:cNvPicPr>
            <a:picLocks noChangeAspect="1" noChangeArrowheads="1"/>
          </p:cNvPicPr>
          <p:nvPr/>
        </p:nvPicPr>
        <p:blipFill>
          <a:blip r:embed="rId4"/>
          <a:srcRect/>
          <a:stretch>
            <a:fillRect/>
          </a:stretch>
        </p:blipFill>
        <p:spPr bwMode="auto">
          <a:xfrm>
            <a:off x="309563" y="1276350"/>
            <a:ext cx="2663825" cy="3600450"/>
          </a:xfrm>
          <a:prstGeom prst="rect">
            <a:avLst/>
          </a:prstGeom>
          <a:noFill/>
          <a:ln w="9525">
            <a:noFill/>
            <a:miter lim="800000"/>
            <a:headEnd/>
            <a:tailEnd/>
          </a:ln>
        </p:spPr>
      </p:pic>
      <p:pic>
        <p:nvPicPr>
          <p:cNvPr id="243719" name="Picture 10" descr="\\10.100.0.9\проекты 2012\Светлана Кондеева\Клиенты\РусАлко\Зеленая марка\Консультанты\Отчеты\Фотоотчеты\Выборочные фото для фотоотчета по СПБ\СПБ1.jpg"/>
          <p:cNvPicPr>
            <a:picLocks noChangeAspect="1" noChangeArrowheads="1"/>
          </p:cNvPicPr>
          <p:nvPr/>
        </p:nvPicPr>
        <p:blipFill>
          <a:blip r:embed="rId5"/>
          <a:srcRect/>
          <a:stretch>
            <a:fillRect/>
          </a:stretch>
        </p:blipFill>
        <p:spPr bwMode="auto">
          <a:xfrm>
            <a:off x="3117850" y="5021263"/>
            <a:ext cx="2520950" cy="3455987"/>
          </a:xfrm>
          <a:prstGeom prst="rect">
            <a:avLst/>
          </a:prstGeom>
          <a:noFill/>
          <a:ln w="9525">
            <a:noFill/>
            <a:miter lim="800000"/>
            <a:headEnd/>
            <a:tailEnd/>
          </a:ln>
        </p:spPr>
      </p:pic>
      <p:pic>
        <p:nvPicPr>
          <p:cNvPr id="243720" name="Picture 11" descr="\\10.100.0.9\проекты 2012\Светлана Кондеева\Клиенты\РусАлко\Зеленая марка\Консультанты\Отчеты\9-10-11-12мая\Ростов\Зеленая марка_Ростов_1 неделя\Ростов_Солнечный круг_Ленина72_ЗМ(3).JPG"/>
          <p:cNvPicPr>
            <a:picLocks noChangeAspect="1" noChangeArrowheads="1"/>
          </p:cNvPicPr>
          <p:nvPr/>
        </p:nvPicPr>
        <p:blipFill>
          <a:blip r:embed="rId6"/>
          <a:srcRect/>
          <a:stretch>
            <a:fillRect/>
          </a:stretch>
        </p:blipFill>
        <p:spPr bwMode="auto">
          <a:xfrm>
            <a:off x="381000" y="5021263"/>
            <a:ext cx="2592388" cy="3455987"/>
          </a:xfrm>
          <a:prstGeom prst="rect">
            <a:avLst/>
          </a:prstGeom>
          <a:noFill/>
          <a:ln w="9525">
            <a:noFill/>
            <a:miter lim="800000"/>
            <a:headEnd/>
            <a:tailEnd/>
          </a:ln>
        </p:spPr>
      </p:pic>
      <p:pic>
        <p:nvPicPr>
          <p:cNvPr id="243721" name="Picture 13" descr="\\10.100.0.9\проекты 2012\Светлана Кондеева\Клиенты\РусАлко\Зеленая марка\Консультанты\Отчеты\23-25мая\Ростов\Фотоотчет Ростов 23-25мая\Ростов_Солнечный круг_пер. Днепровский 109 (6).JPG"/>
          <p:cNvPicPr>
            <a:picLocks noChangeAspect="1" noChangeArrowheads="1"/>
          </p:cNvPicPr>
          <p:nvPr/>
        </p:nvPicPr>
        <p:blipFill>
          <a:blip r:embed="rId7"/>
          <a:srcRect/>
          <a:stretch>
            <a:fillRect/>
          </a:stretch>
        </p:blipFill>
        <p:spPr bwMode="auto">
          <a:xfrm>
            <a:off x="5781675" y="5021263"/>
            <a:ext cx="2665413" cy="3455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Номер слайда 3"/>
          <p:cNvSpPr>
            <a:spLocks noGrp="1"/>
          </p:cNvSpPr>
          <p:nvPr>
            <p:ph type="sldNum" sz="quarter" idx="10"/>
          </p:nvPr>
        </p:nvSpPr>
        <p:spPr>
          <a:noFill/>
        </p:spPr>
        <p:txBody>
          <a:bodyPr/>
          <a:lstStyle/>
          <a:p>
            <a:pPr>
              <a:tabLst>
                <a:tab pos="1065213" algn="l"/>
              </a:tabLst>
            </a:pPr>
            <a:fld id="{514CD0E6-8C23-4963-8337-DE4DE83F9990}" type="slidenum">
              <a:rPr lang="en-US"/>
              <a:pPr>
                <a:tabLst>
                  <a:tab pos="1065213" algn="l"/>
                </a:tabLst>
              </a:pPr>
              <a:t>15</a:t>
            </a:fld>
            <a:endParaRPr lang="en-US"/>
          </a:p>
        </p:txBody>
      </p:sp>
      <p:sp>
        <p:nvSpPr>
          <p:cNvPr id="115715" name="Rectangle 2"/>
          <p:cNvSpPr>
            <a:spLocks/>
          </p:cNvSpPr>
          <p:nvPr/>
        </p:nvSpPr>
        <p:spPr bwMode="auto">
          <a:xfrm>
            <a:off x="3622675" y="7108825"/>
            <a:ext cx="2928938" cy="10160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Андрей </a:t>
            </a:r>
          </a:p>
          <a:p>
            <a:pPr algn="ctr">
              <a:tabLst>
                <a:tab pos="1065213" algn="l"/>
              </a:tabLst>
            </a:pPr>
            <a:r>
              <a:rPr lang="ru-RU" sz="2400" b="1">
                <a:solidFill>
                  <a:srgbClr val="FFFFFF"/>
                </a:solidFill>
                <a:latin typeface="Helvetica Neue" charset="0"/>
                <a:sym typeface="Helvetica Neue" charset="0"/>
              </a:rPr>
              <a:t>Трубецкой</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Account Director - Events</a:t>
            </a:r>
          </a:p>
        </p:txBody>
      </p:sp>
      <p:sp>
        <p:nvSpPr>
          <p:cNvPr id="115716" name="Rectangle 3"/>
          <p:cNvSpPr>
            <a:spLocks/>
          </p:cNvSpPr>
          <p:nvPr/>
        </p:nvSpPr>
        <p:spPr bwMode="auto">
          <a:xfrm>
            <a:off x="309563" y="7118350"/>
            <a:ext cx="2928937" cy="7112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Светлана Кондеева</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Client Services Director</a:t>
            </a:r>
          </a:p>
        </p:txBody>
      </p:sp>
      <p:sp>
        <p:nvSpPr>
          <p:cNvPr id="115717" name="Rectangle 9"/>
          <p:cNvSpPr>
            <a:spLocks noGrp="1" noChangeArrowheads="1"/>
          </p:cNvSpPr>
          <p:nvPr>
            <p:ph type="title"/>
          </p:nvPr>
        </p:nvSpPr>
        <p:spPr/>
        <p:txBody>
          <a:bodyPr/>
          <a:lstStyle/>
          <a:p>
            <a:pPr eaLnBrk="1" hangingPunct="1"/>
            <a:r>
              <a:rPr lang="en-US" smtClean="0">
                <a:solidFill>
                  <a:srgbClr val="BE2984"/>
                </a:solidFill>
              </a:rPr>
              <a:t>e:</a:t>
            </a:r>
            <a:r>
              <a:rPr lang="en-US" smtClean="0"/>
              <a:t>vent</a:t>
            </a:r>
          </a:p>
        </p:txBody>
      </p:sp>
      <p:pic>
        <p:nvPicPr>
          <p:cNvPr id="115718" name="Picture 2" descr="Macintosh HD:Users:atrubetskoy:Desktop:IMG_0312.jpg"/>
          <p:cNvPicPr>
            <a:picLocks noChangeAspect="1" noChangeArrowheads="1"/>
          </p:cNvPicPr>
          <p:nvPr/>
        </p:nvPicPr>
        <p:blipFill>
          <a:blip r:embed="rId3"/>
          <a:srcRect/>
          <a:stretch>
            <a:fillRect/>
          </a:stretch>
        </p:blipFill>
        <p:spPr bwMode="auto">
          <a:xfrm>
            <a:off x="3406775" y="2932113"/>
            <a:ext cx="3000375" cy="3786187"/>
          </a:xfrm>
          <a:prstGeom prst="rect">
            <a:avLst/>
          </a:prstGeom>
          <a:noFill/>
          <a:ln w="9525">
            <a:noFill/>
            <a:miter lim="800000"/>
            <a:headEnd/>
            <a:tailEnd/>
          </a:ln>
        </p:spPr>
      </p:pic>
      <p:sp>
        <p:nvSpPr>
          <p:cNvPr id="115719" name="Rectangle 2"/>
          <p:cNvSpPr>
            <a:spLocks/>
          </p:cNvSpPr>
          <p:nvPr/>
        </p:nvSpPr>
        <p:spPr bwMode="auto">
          <a:xfrm>
            <a:off x="6573838" y="7108825"/>
            <a:ext cx="2928937" cy="10160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Дарья</a:t>
            </a:r>
          </a:p>
          <a:p>
            <a:pPr algn="ctr">
              <a:tabLst>
                <a:tab pos="1065213" algn="l"/>
              </a:tabLst>
            </a:pPr>
            <a:r>
              <a:rPr lang="ru-RU" sz="2400" b="1">
                <a:solidFill>
                  <a:srgbClr val="FFFFFF"/>
                </a:solidFill>
                <a:latin typeface="Helvetica Neue" charset="0"/>
                <a:sym typeface="Helvetica Neue" charset="0"/>
              </a:rPr>
              <a:t>Дыкова</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NBD Director - Events</a:t>
            </a:r>
          </a:p>
        </p:txBody>
      </p:sp>
      <p:sp>
        <p:nvSpPr>
          <p:cNvPr id="115720" name="Rectangle 2"/>
          <p:cNvSpPr>
            <a:spLocks/>
          </p:cNvSpPr>
          <p:nvPr/>
        </p:nvSpPr>
        <p:spPr bwMode="auto">
          <a:xfrm>
            <a:off x="9742488" y="7108825"/>
            <a:ext cx="2928937" cy="1016000"/>
          </a:xfrm>
          <a:prstGeom prst="rect">
            <a:avLst/>
          </a:prstGeom>
          <a:noFill/>
          <a:ln w="12700">
            <a:noFill/>
            <a:miter lim="800000"/>
            <a:headEnd/>
            <a:tailEnd/>
          </a:ln>
        </p:spPr>
        <p:txBody>
          <a:bodyPr lIns="0" tIns="0" rIns="0" bIns="0"/>
          <a:lstStyle/>
          <a:p>
            <a:pPr algn="ctr">
              <a:tabLst>
                <a:tab pos="1065213" algn="l"/>
              </a:tabLst>
            </a:pPr>
            <a:r>
              <a:rPr lang="ru-RU" sz="2400" b="1">
                <a:solidFill>
                  <a:srgbClr val="FFFFFF"/>
                </a:solidFill>
                <a:latin typeface="Helvetica Neue" charset="0"/>
                <a:sym typeface="Helvetica Neue" charset="0"/>
              </a:rPr>
              <a:t>Дмитрий</a:t>
            </a:r>
          </a:p>
          <a:p>
            <a:pPr algn="ctr">
              <a:tabLst>
                <a:tab pos="1065213" algn="l"/>
              </a:tabLst>
            </a:pPr>
            <a:r>
              <a:rPr lang="ru-RU" sz="2400" b="1">
                <a:solidFill>
                  <a:srgbClr val="FFFFFF"/>
                </a:solidFill>
                <a:latin typeface="Helvetica Neue" charset="0"/>
                <a:sym typeface="Helvetica Neue" charset="0"/>
              </a:rPr>
              <a:t>Устинов</a:t>
            </a:r>
            <a:endParaRPr lang="en-US" sz="2400" b="1">
              <a:solidFill>
                <a:srgbClr val="FFFFFF"/>
              </a:solidFill>
              <a:latin typeface="Helvetica Neue" charset="0"/>
              <a:sym typeface="Helvetica Neue" charset="0"/>
            </a:endParaRPr>
          </a:p>
          <a:p>
            <a:pPr algn="ctr">
              <a:tabLst>
                <a:tab pos="1065213" algn="l"/>
              </a:tabLst>
            </a:pPr>
            <a:r>
              <a:rPr lang="en-US" sz="2400">
                <a:solidFill>
                  <a:srgbClr val="FFFFFF"/>
                </a:solidFill>
              </a:rPr>
              <a:t>Event Director </a:t>
            </a:r>
          </a:p>
        </p:txBody>
      </p:sp>
      <p:pic>
        <p:nvPicPr>
          <p:cNvPr id="115721" name="Picture 14" descr="E:\Фотки\Фотосессия\IMG_4902.JPG"/>
          <p:cNvPicPr>
            <a:picLocks noChangeAspect="1" noChangeArrowheads="1"/>
          </p:cNvPicPr>
          <p:nvPr/>
        </p:nvPicPr>
        <p:blipFill>
          <a:blip r:embed="rId4"/>
          <a:srcRect l="25470" t="14671" r="25804" b="42618"/>
          <a:stretch>
            <a:fillRect/>
          </a:stretch>
        </p:blipFill>
        <p:spPr bwMode="auto">
          <a:xfrm>
            <a:off x="309563" y="2955925"/>
            <a:ext cx="2879725" cy="3786188"/>
          </a:xfrm>
          <a:prstGeom prst="rect">
            <a:avLst/>
          </a:prstGeom>
          <a:noFill/>
          <a:ln w="9525">
            <a:noFill/>
            <a:miter lim="800000"/>
            <a:headEnd/>
            <a:tailEnd/>
          </a:ln>
        </p:spPr>
      </p:pic>
      <p:pic>
        <p:nvPicPr>
          <p:cNvPr id="115722" name="Picture 16" descr="\\Fpcs-1\agency\Managers\Новый сотрудник\Фотографии\Фотографии сотрудников\Дыкова Дарья.jpg"/>
          <p:cNvPicPr>
            <a:picLocks noChangeAspect="1" noChangeArrowheads="1"/>
          </p:cNvPicPr>
          <p:nvPr/>
        </p:nvPicPr>
        <p:blipFill>
          <a:blip r:embed="rId5"/>
          <a:srcRect/>
          <a:stretch>
            <a:fillRect/>
          </a:stretch>
        </p:blipFill>
        <p:spPr bwMode="auto">
          <a:xfrm>
            <a:off x="6573838" y="2947988"/>
            <a:ext cx="2959100" cy="3800475"/>
          </a:xfrm>
          <a:prstGeom prst="rect">
            <a:avLst/>
          </a:prstGeom>
          <a:noFill/>
          <a:ln w="9525">
            <a:noFill/>
            <a:miter lim="800000"/>
            <a:headEnd/>
            <a:tailEnd/>
          </a:ln>
        </p:spPr>
      </p:pic>
      <p:pic>
        <p:nvPicPr>
          <p:cNvPr id="115723" name="Picture 12"/>
          <p:cNvPicPr>
            <a:picLocks noChangeAspect="1" noChangeArrowheads="1"/>
          </p:cNvPicPr>
          <p:nvPr/>
        </p:nvPicPr>
        <p:blipFill>
          <a:blip r:embed="rId6"/>
          <a:srcRect b="2361"/>
          <a:stretch>
            <a:fillRect/>
          </a:stretch>
        </p:blipFill>
        <p:spPr bwMode="auto">
          <a:xfrm>
            <a:off x="9788525" y="2947988"/>
            <a:ext cx="2857500" cy="3857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Номер слайда 3"/>
          <p:cNvSpPr>
            <a:spLocks noGrp="1"/>
          </p:cNvSpPr>
          <p:nvPr>
            <p:ph type="sldNum" sz="quarter" idx="10"/>
          </p:nvPr>
        </p:nvSpPr>
        <p:spPr>
          <a:noFill/>
        </p:spPr>
        <p:txBody>
          <a:bodyPr/>
          <a:lstStyle/>
          <a:p>
            <a:pPr>
              <a:tabLst>
                <a:tab pos="1066800" algn="l"/>
              </a:tabLst>
            </a:pPr>
            <a:fld id="{1B66D9CD-0CBC-4B5F-8FA0-7B561B4F3F3C}" type="slidenum">
              <a:rPr lang="en-US"/>
              <a:pPr>
                <a:tabLst>
                  <a:tab pos="1066800" algn="l"/>
                </a:tabLst>
              </a:pPr>
              <a:t>150</a:t>
            </a:fld>
            <a:endParaRPr lang="en-US"/>
          </a:p>
        </p:txBody>
      </p:sp>
      <p:sp>
        <p:nvSpPr>
          <p:cNvPr id="24473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13F9EB2E-E41A-4885-BCB6-1ED0658DBC73}" type="slidenum">
              <a:rPr lang="en-US" sz="2400" b="1">
                <a:solidFill>
                  <a:srgbClr val="BC3272"/>
                </a:solidFill>
                <a:latin typeface="Helvetica Neue" charset="0"/>
                <a:sym typeface="Helvetica Neue" charset="0"/>
              </a:rPr>
              <a:pPr algn="r">
                <a:tabLst>
                  <a:tab pos="1066800" algn="l"/>
                </a:tabLst>
              </a:pPr>
              <a:t>150</a:t>
            </a:fld>
            <a:endParaRPr lang="en-US" sz="2400" b="1">
              <a:solidFill>
                <a:srgbClr val="BC3272"/>
              </a:solidFill>
              <a:latin typeface="Helvetica Neue" charset="0"/>
              <a:sym typeface="Helvetica Neue" charset="0"/>
            </a:endParaRPr>
          </a:p>
        </p:txBody>
      </p:sp>
      <p:sp>
        <p:nvSpPr>
          <p:cNvPr id="244740"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ru-RU" sz="4800" b="1" smtClean="0">
                <a:solidFill>
                  <a:schemeClr val="bg1"/>
                </a:solidFill>
                <a:sym typeface="Lucida Grande" charset="0"/>
              </a:rPr>
              <a:t>Запуск нового игристого вина Маджоре»</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ru-RU" sz="4800" b="1" smtClean="0">
                <a:solidFill>
                  <a:schemeClr val="bg1"/>
                </a:solidFill>
                <a:sym typeface="Lucida Grande" charset="0"/>
              </a:rPr>
              <a:t>РОССПИРТПРОМ 2011</a:t>
            </a:r>
            <a:endParaRPr lang="en-US" sz="4600" b="1" smtClean="0">
              <a:solidFill>
                <a:schemeClr val="bg1"/>
              </a:solidFill>
            </a:endParaRPr>
          </a:p>
        </p:txBody>
      </p:sp>
      <p:pic>
        <p:nvPicPr>
          <p:cNvPr id="244741" name="Picture 3" descr="\\10.100.0.4\perebros\Ветров\Маджоре\2 неделя\ООО Аперитив, ул. Героев Панфиловцев, д.41, к.1\P1010799.JPG"/>
          <p:cNvPicPr>
            <a:picLocks noChangeAspect="1" noChangeArrowheads="1"/>
          </p:cNvPicPr>
          <p:nvPr/>
        </p:nvPicPr>
        <p:blipFill>
          <a:blip r:embed="rId2"/>
          <a:srcRect b="13252"/>
          <a:stretch>
            <a:fillRect/>
          </a:stretch>
        </p:blipFill>
        <p:spPr bwMode="auto">
          <a:xfrm>
            <a:off x="2541588" y="773113"/>
            <a:ext cx="8353425" cy="5434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7" descr="\\Fpcs-1\agency\Managers\Проекты 2011\Светлана Кондеева\Клиенты\РОССПИРТПРОМ\Majore_pilot\photoreport\2 неделя\ООО Аперитив, ул. Героев Панфиловцев, д.41, к.1\P1010794.JPG"/>
          <p:cNvPicPr>
            <a:picLocks noChangeAspect="1" noChangeArrowheads="1"/>
          </p:cNvPicPr>
          <p:nvPr/>
        </p:nvPicPr>
        <p:blipFill>
          <a:blip r:embed="rId2"/>
          <a:srcRect/>
          <a:stretch>
            <a:fillRect/>
          </a:stretch>
        </p:blipFill>
        <p:spPr bwMode="auto">
          <a:xfrm>
            <a:off x="4414838" y="6532563"/>
            <a:ext cx="4032250" cy="2592387"/>
          </a:xfrm>
          <a:prstGeom prst="rect">
            <a:avLst/>
          </a:prstGeom>
          <a:noFill/>
          <a:ln w="9525">
            <a:noFill/>
            <a:miter lim="800000"/>
            <a:headEnd/>
            <a:tailEnd/>
          </a:ln>
        </p:spPr>
      </p:pic>
      <p:pic>
        <p:nvPicPr>
          <p:cNvPr id="245763" name="Picture 8" descr="\\Fpcs-1\agency\Managers\Проекты 2011\Светлана Кондеева\Клиенты\РОССПИРТПРОМ\Majore_pilot\photoreport\2 неделя\ООО Аперитив, ул. Героев Панфиловцев, д.41, к.1\P1010797.JPG"/>
          <p:cNvPicPr>
            <a:picLocks noChangeAspect="1" noChangeArrowheads="1"/>
          </p:cNvPicPr>
          <p:nvPr/>
        </p:nvPicPr>
        <p:blipFill>
          <a:blip r:embed="rId3"/>
          <a:srcRect/>
          <a:stretch>
            <a:fillRect/>
          </a:stretch>
        </p:blipFill>
        <p:spPr bwMode="auto">
          <a:xfrm>
            <a:off x="381000" y="6532563"/>
            <a:ext cx="3889375" cy="2592387"/>
          </a:xfrm>
          <a:prstGeom prst="rect">
            <a:avLst/>
          </a:prstGeom>
          <a:noFill/>
          <a:ln w="9525">
            <a:noFill/>
            <a:miter lim="800000"/>
            <a:headEnd/>
            <a:tailEnd/>
          </a:ln>
        </p:spPr>
      </p:pic>
      <p:sp>
        <p:nvSpPr>
          <p:cNvPr id="245764" name="Прямоугольник 7"/>
          <p:cNvSpPr>
            <a:spLocks noChangeArrowheads="1"/>
          </p:cNvSpPr>
          <p:nvPr/>
        </p:nvSpPr>
        <p:spPr bwMode="auto">
          <a:xfrm>
            <a:off x="8589963" y="1146175"/>
            <a:ext cx="4083050" cy="7067550"/>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РОССПИРТПРОМ</a:t>
            </a:r>
          </a:p>
          <a:p>
            <a:pPr algn="ctr" eaLnBrk="0" hangingPunct="0">
              <a:lnSpc>
                <a:spcPct val="80000"/>
              </a:lnSpc>
              <a:spcBef>
                <a:spcPts val="2600"/>
              </a:spcBef>
            </a:pPr>
            <a:r>
              <a:rPr lang="ru-RU" sz="2000" b="1">
                <a:solidFill>
                  <a:srgbClr val="FFFFFF"/>
                </a:solidFill>
                <a:latin typeface="Arial" pitchFamily="34" charset="0"/>
              </a:rPr>
              <a:t>Пилотный проект. Запуск нового продукта «Маджоре» август 2011г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и дегустация нового игристого вина Маджоре</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19 – 27 августа2014 </a:t>
            </a:r>
          </a:p>
          <a:p>
            <a:pPr algn="ctr" eaLnBrk="0" hangingPunct="0">
              <a:lnSpc>
                <a:spcPct val="80000"/>
              </a:lnSpc>
              <a:spcBef>
                <a:spcPts val="600"/>
              </a:spcBef>
            </a:pPr>
            <a:r>
              <a:rPr lang="ru-RU" sz="2000">
                <a:solidFill>
                  <a:srgbClr val="FFFFFF"/>
                </a:solidFill>
                <a:latin typeface="Arial" pitchFamily="34" charset="0"/>
                <a:sym typeface="PFDinTextCompPro-Regular" charset="0"/>
              </a:rPr>
              <a:t>(чт., пт., сб.)</a:t>
            </a: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2000">
                <a:solidFill>
                  <a:srgbClr val="FFFFFF"/>
                </a:solidFill>
                <a:latin typeface="Arial" pitchFamily="34" charset="0"/>
                <a:sym typeface="PFDinTextCompPro-Regular" charset="0"/>
              </a:rPr>
              <a:t>Москва</a:t>
            </a:r>
          </a:p>
          <a:p>
            <a:pPr algn="ctr" eaLnBrk="0" hangingPunct="0">
              <a:lnSpc>
                <a:spcPct val="80000"/>
              </a:lnSpc>
              <a:spcBef>
                <a:spcPts val="1200"/>
              </a:spcBef>
              <a:spcAft>
                <a:spcPts val="525"/>
              </a:spcAft>
            </a:pPr>
            <a:r>
              <a:rPr lang="ru-RU" sz="2000" b="1">
                <a:solidFill>
                  <a:srgbClr val="FFFFFF"/>
                </a:solidFill>
                <a:latin typeface="Arial" pitchFamily="34" charset="0"/>
              </a:rPr>
              <a:t>                       Охват:                      </a:t>
            </a:r>
          </a:p>
          <a:p>
            <a:pPr algn="ctr" eaLnBrk="0" hangingPunct="0">
              <a:lnSpc>
                <a:spcPct val="80000"/>
              </a:lnSpc>
              <a:spcBef>
                <a:spcPts val="600"/>
              </a:spcBef>
            </a:pPr>
            <a:r>
              <a:rPr lang="ru-RU" sz="2000">
                <a:solidFill>
                  <a:srgbClr val="FFFFFF"/>
                </a:solidFill>
                <a:latin typeface="Arial" pitchFamily="34" charset="0"/>
                <a:sym typeface="PFDinTextCompPro-Regular" charset="0"/>
              </a:rPr>
              <a:t>4 магазина</a:t>
            </a: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465 бутылок</a:t>
            </a:r>
          </a:p>
          <a:p>
            <a:pPr algn="ctr" eaLnBrk="0" hangingPunct="0">
              <a:lnSpc>
                <a:spcPct val="80000"/>
              </a:lnSpc>
              <a:spcAft>
                <a:spcPts val="525"/>
              </a:spcAft>
            </a:pPr>
            <a:r>
              <a:rPr lang="ru-RU" sz="2000">
                <a:solidFill>
                  <a:srgbClr val="FFFFFF"/>
                </a:solidFill>
                <a:latin typeface="Arial" pitchFamily="34" charset="0"/>
                <a:sym typeface="PFDinTextCompPro-Regular" charset="0"/>
              </a:rPr>
              <a:t>Выполнено: 2500 дегустаций</a:t>
            </a:r>
          </a:p>
          <a:p>
            <a:pPr algn="ctr" eaLnBrk="0" hangingPunct="0">
              <a:lnSpc>
                <a:spcPct val="80000"/>
              </a:lnSpc>
              <a:spcAft>
                <a:spcPts val="525"/>
              </a:spcAft>
            </a:pPr>
            <a:r>
              <a:rPr lang="ru-RU" sz="2000">
                <a:solidFill>
                  <a:srgbClr val="FFFFFF"/>
                </a:solidFill>
                <a:latin typeface="Arial" pitchFamily="34" charset="0"/>
                <a:sym typeface="PFDinTextCompPro-Regular" charset="0"/>
              </a:rPr>
              <a:t>Плановые показатели выполнены на 114%</a:t>
            </a:r>
          </a:p>
        </p:txBody>
      </p:sp>
      <p:pic>
        <p:nvPicPr>
          <p:cNvPr id="245765" name="Picture 6" descr="\\10.100.0.4\perebros\Ветров\Маджоре\2 неделя\ООО Аперитив, ул. Героев Панфиловцев, д.41, к.1\P1010791.JPG"/>
          <p:cNvPicPr>
            <a:picLocks noChangeAspect="1" noChangeArrowheads="1"/>
          </p:cNvPicPr>
          <p:nvPr/>
        </p:nvPicPr>
        <p:blipFill>
          <a:blip r:embed="rId4"/>
          <a:srcRect/>
          <a:stretch>
            <a:fillRect/>
          </a:stretch>
        </p:blipFill>
        <p:spPr bwMode="auto">
          <a:xfrm>
            <a:off x="238125" y="773113"/>
            <a:ext cx="8280400" cy="551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Номер слайда 3"/>
          <p:cNvSpPr>
            <a:spLocks noGrp="1"/>
          </p:cNvSpPr>
          <p:nvPr>
            <p:ph type="sldNum" sz="quarter" idx="10"/>
          </p:nvPr>
        </p:nvSpPr>
        <p:spPr>
          <a:noFill/>
        </p:spPr>
        <p:txBody>
          <a:bodyPr/>
          <a:lstStyle/>
          <a:p>
            <a:pPr>
              <a:tabLst>
                <a:tab pos="1066800" algn="l"/>
              </a:tabLst>
            </a:pPr>
            <a:fld id="{F36B6018-7C38-417D-8256-ABDEC29C81AF}" type="slidenum">
              <a:rPr lang="en-US"/>
              <a:pPr>
                <a:tabLst>
                  <a:tab pos="1066800" algn="l"/>
                </a:tabLst>
              </a:pPr>
              <a:t>152</a:t>
            </a:fld>
            <a:endParaRPr lang="en-US"/>
          </a:p>
        </p:txBody>
      </p:sp>
      <p:sp>
        <p:nvSpPr>
          <p:cNvPr id="24678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B17009B4-A951-4886-9861-557BC2044B85}" type="slidenum">
              <a:rPr lang="en-US" sz="2400" b="1">
                <a:solidFill>
                  <a:srgbClr val="BC3272"/>
                </a:solidFill>
                <a:latin typeface="Helvetica Neue" charset="0"/>
                <a:sym typeface="Helvetica Neue" charset="0"/>
              </a:rPr>
              <a:pPr algn="r">
                <a:tabLst>
                  <a:tab pos="1066800" algn="l"/>
                </a:tabLst>
              </a:pPr>
              <a:t>152</a:t>
            </a:fld>
            <a:endParaRPr lang="en-US" sz="2400" b="1">
              <a:solidFill>
                <a:srgbClr val="BC3272"/>
              </a:solidFill>
              <a:latin typeface="Helvetica Neue" charset="0"/>
              <a:sym typeface="Helvetica Neue" charset="0"/>
            </a:endParaRPr>
          </a:p>
        </p:txBody>
      </p:sp>
      <p:sp>
        <p:nvSpPr>
          <p:cNvPr id="246788"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ru-RU" sz="4800" b="1" smtClean="0">
                <a:solidFill>
                  <a:schemeClr val="bg1"/>
                </a:solidFill>
                <a:sym typeface="Lucida Grande" charset="0"/>
              </a:rPr>
              <a:t>Эмоции в подарок»</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ru-RU" sz="4800" b="1" smtClean="0">
                <a:solidFill>
                  <a:schemeClr val="bg1"/>
                </a:solidFill>
                <a:sym typeface="Lucida Grande" charset="0"/>
              </a:rPr>
              <a:t>СИНЕРГИЯ 2011</a:t>
            </a:r>
            <a:endParaRPr lang="en-US" sz="4600" b="1" smtClean="0">
              <a:solidFill>
                <a:schemeClr val="bg1"/>
              </a:solidFill>
            </a:endParaRPr>
          </a:p>
        </p:txBody>
      </p:sp>
      <p:pic>
        <p:nvPicPr>
          <p:cNvPr id="246789" name="Picture 2" descr="http://www.chydo-pir.ru/upload/menu/Dvorik_melnika/bd6b40daaf4dbc51bf30f13028ee70d1.jpg"/>
          <p:cNvPicPr>
            <a:picLocks noChangeAspect="1" noChangeArrowheads="1"/>
          </p:cNvPicPr>
          <p:nvPr/>
        </p:nvPicPr>
        <p:blipFill>
          <a:blip r:embed="rId2"/>
          <a:srcRect/>
          <a:stretch>
            <a:fillRect/>
          </a:stretch>
        </p:blipFill>
        <p:spPr bwMode="auto">
          <a:xfrm>
            <a:off x="0" y="1204913"/>
            <a:ext cx="4762500" cy="4572000"/>
          </a:xfrm>
          <a:prstGeom prst="rect">
            <a:avLst/>
          </a:prstGeom>
          <a:noFill/>
          <a:ln w="9525">
            <a:noFill/>
            <a:miter lim="800000"/>
            <a:headEnd/>
            <a:tailEnd/>
          </a:ln>
        </p:spPr>
      </p:pic>
      <p:pic>
        <p:nvPicPr>
          <p:cNvPr id="246790" name="Picture 4" descr="http://wine-academia.ru/images/stories/virtuemart/product/ru_vodka_veda_0.75.jpg"/>
          <p:cNvPicPr>
            <a:picLocks noChangeAspect="1" noChangeArrowheads="1"/>
          </p:cNvPicPr>
          <p:nvPr/>
        </p:nvPicPr>
        <p:blipFill>
          <a:blip r:embed="rId3"/>
          <a:srcRect/>
          <a:stretch>
            <a:fillRect/>
          </a:stretch>
        </p:blipFill>
        <p:spPr bwMode="auto">
          <a:xfrm>
            <a:off x="4630738" y="339725"/>
            <a:ext cx="1295400" cy="5715000"/>
          </a:xfrm>
          <a:prstGeom prst="rect">
            <a:avLst/>
          </a:prstGeom>
          <a:noFill/>
          <a:ln w="9525">
            <a:noFill/>
            <a:miter lim="800000"/>
            <a:headEnd/>
            <a:tailEnd/>
          </a:ln>
        </p:spPr>
      </p:pic>
      <p:pic>
        <p:nvPicPr>
          <p:cNvPr id="246791" name="Picture 6" descr="http://www.altavina.ru/images/item/5976.jpeg"/>
          <p:cNvPicPr>
            <a:picLocks noChangeAspect="1" noChangeArrowheads="1"/>
          </p:cNvPicPr>
          <p:nvPr/>
        </p:nvPicPr>
        <p:blipFill>
          <a:blip r:embed="rId4"/>
          <a:srcRect/>
          <a:stretch>
            <a:fillRect/>
          </a:stretch>
        </p:blipFill>
        <p:spPr bwMode="auto">
          <a:xfrm>
            <a:off x="6142038" y="1060450"/>
            <a:ext cx="2857500" cy="4572000"/>
          </a:xfrm>
          <a:prstGeom prst="rect">
            <a:avLst/>
          </a:prstGeom>
          <a:noFill/>
          <a:ln w="9525">
            <a:noFill/>
            <a:miter lim="800000"/>
            <a:headEnd/>
            <a:tailEnd/>
          </a:ln>
        </p:spPr>
      </p:pic>
      <p:pic>
        <p:nvPicPr>
          <p:cNvPr id="246792" name="Picture 8" descr="http://prodovoz.lsmn2.biz/upload/iblock/369/369585908336260ab1f09375d028ba4d.jpg"/>
          <p:cNvPicPr>
            <a:picLocks noChangeAspect="1" noChangeArrowheads="1"/>
          </p:cNvPicPr>
          <p:nvPr/>
        </p:nvPicPr>
        <p:blipFill>
          <a:blip r:embed="rId5"/>
          <a:srcRect/>
          <a:stretch>
            <a:fillRect/>
          </a:stretch>
        </p:blipFill>
        <p:spPr bwMode="auto">
          <a:xfrm>
            <a:off x="9239250" y="412750"/>
            <a:ext cx="216217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Прямоугольник 7"/>
          <p:cNvSpPr>
            <a:spLocks noChangeArrowheads="1"/>
          </p:cNvSpPr>
          <p:nvPr/>
        </p:nvSpPr>
        <p:spPr bwMode="auto">
          <a:xfrm>
            <a:off x="8589963" y="1146175"/>
            <a:ext cx="4083050" cy="7685088"/>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Акция «Эмоции в подарок» весна 2011г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подарок за покупку (водка Беленькая, водка Веда, водка Мягков, коньяк Золотой резерв</a:t>
            </a:r>
          </a:p>
          <a:p>
            <a:pPr algn="ctr">
              <a:spcAft>
                <a:spcPts val="525"/>
              </a:spcAft>
            </a:pPr>
            <a:r>
              <a:rPr lang="ru-RU" sz="2000">
                <a:solidFill>
                  <a:srgbClr val="FFFFFF"/>
                </a:solidFill>
                <a:latin typeface="Arial" pitchFamily="34" charset="0"/>
                <a:sym typeface="PFDinTextCompPro-Regular" charset="0"/>
              </a:rPr>
              <a:t>Подарки: сертификаты: поездка в дом отдыха, боулинг, ресторан на двоих, баня и т.п.</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20 апреля – 09 мая 2011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r>
              <a:rPr lang="ru-RU" sz="2000">
                <a:solidFill>
                  <a:srgbClr val="FFFFFF"/>
                </a:solidFill>
                <a:latin typeface="Arial" pitchFamily="34" charset="0"/>
                <a:sym typeface="PFDinTextCompPro-Regular" charset="0"/>
              </a:rPr>
              <a:t>Санкт-Петербург</a:t>
            </a:r>
          </a:p>
          <a:p>
            <a:pPr algn="ctr" eaLnBrk="0" hangingPunct="0">
              <a:lnSpc>
                <a:spcPct val="80000"/>
              </a:lnSpc>
              <a:spcBef>
                <a:spcPts val="1200"/>
              </a:spcBef>
              <a:spcAft>
                <a:spcPts val="525"/>
              </a:spcAft>
            </a:pPr>
            <a:r>
              <a:rPr lang="ru-RU" sz="2000" b="1">
                <a:solidFill>
                  <a:srgbClr val="FFFFFF"/>
                </a:solidFill>
                <a:latin typeface="Arial" pitchFamily="34" charset="0"/>
              </a:rPr>
              <a:t>Охват: </a:t>
            </a:r>
            <a:r>
              <a:rPr lang="ru-RU" sz="2000">
                <a:solidFill>
                  <a:srgbClr val="FFFFFF"/>
                </a:solidFill>
                <a:latin typeface="Arial" pitchFamily="34" charset="0"/>
                <a:sym typeface="PFDinTextCompPro-Regular" charset="0"/>
              </a:rPr>
              <a:t>54 магазина</a:t>
            </a:r>
          </a:p>
          <a:p>
            <a:pPr algn="ctr" eaLnBrk="0" hangingPunct="0">
              <a:lnSpc>
                <a:spcPct val="80000"/>
              </a:lnSpc>
              <a:spcBef>
                <a:spcPts val="1200"/>
              </a:spcBef>
              <a:spcAft>
                <a:spcPts val="525"/>
              </a:spcAft>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28 970 бутылок</a:t>
            </a:r>
          </a:p>
          <a:p>
            <a:pPr algn="ctr" eaLnBrk="0" hangingPunct="0">
              <a:lnSpc>
                <a:spcPct val="80000"/>
              </a:lnSpc>
              <a:spcAft>
                <a:spcPts val="525"/>
              </a:spcAft>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на 162%</a:t>
            </a:r>
          </a:p>
        </p:txBody>
      </p:sp>
      <p:pic>
        <p:nvPicPr>
          <p:cNvPr id="247811" name="Picture 6" descr="\\10.100.0.9\проекты 2012\Светлана Кондеева\Клиенты\Синергия\Осень консультации+дегустации\Отчеты\Фото_регионы\1 неделя\Быстроном_Маркса, 3\Маркса, 3 (7).JPG"/>
          <p:cNvPicPr>
            <a:picLocks noChangeAspect="1" noChangeArrowheads="1"/>
          </p:cNvPicPr>
          <p:nvPr/>
        </p:nvPicPr>
        <p:blipFill>
          <a:blip r:embed="rId3"/>
          <a:srcRect/>
          <a:stretch>
            <a:fillRect/>
          </a:stretch>
        </p:blipFill>
        <p:spPr bwMode="auto">
          <a:xfrm>
            <a:off x="309563" y="6532563"/>
            <a:ext cx="3960812" cy="2592387"/>
          </a:xfrm>
          <a:prstGeom prst="rect">
            <a:avLst/>
          </a:prstGeom>
          <a:noFill/>
          <a:ln w="9525">
            <a:noFill/>
            <a:miter lim="800000"/>
            <a:headEnd/>
            <a:tailEnd/>
          </a:ln>
        </p:spPr>
      </p:pic>
      <p:pic>
        <p:nvPicPr>
          <p:cNvPr id="247812" name="Picture 14" descr="Гленфиддик_Метро_Проезд№607 д"/>
          <p:cNvPicPr>
            <a:picLocks noChangeAspect="1" noChangeArrowheads="1"/>
          </p:cNvPicPr>
          <p:nvPr/>
        </p:nvPicPr>
        <p:blipFill>
          <a:blip r:embed="rId4"/>
          <a:srcRect/>
          <a:stretch>
            <a:fillRect/>
          </a:stretch>
        </p:blipFill>
        <p:spPr bwMode="auto">
          <a:xfrm>
            <a:off x="4486275" y="6461125"/>
            <a:ext cx="4032250" cy="2663825"/>
          </a:xfrm>
          <a:prstGeom prst="rect">
            <a:avLst/>
          </a:prstGeom>
          <a:noFill/>
          <a:ln w="9525">
            <a:noFill/>
            <a:miter lim="800000"/>
            <a:headEnd/>
            <a:tailEnd/>
          </a:ln>
        </p:spPr>
      </p:pic>
      <p:pic>
        <p:nvPicPr>
          <p:cNvPr id="247813" name="Picture 15" descr="Метро, Ленинградское ш 71 22-24"/>
          <p:cNvPicPr>
            <a:picLocks noChangeAspect="1" noChangeArrowheads="1"/>
          </p:cNvPicPr>
          <p:nvPr/>
        </p:nvPicPr>
        <p:blipFill>
          <a:blip r:embed="rId5"/>
          <a:srcRect/>
          <a:stretch>
            <a:fillRect/>
          </a:stretch>
        </p:blipFill>
        <p:spPr bwMode="auto">
          <a:xfrm>
            <a:off x="309563" y="844550"/>
            <a:ext cx="8099425"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Номер слайда 3"/>
          <p:cNvSpPr>
            <a:spLocks noGrp="1"/>
          </p:cNvSpPr>
          <p:nvPr>
            <p:ph type="sldNum" sz="quarter" idx="10"/>
          </p:nvPr>
        </p:nvSpPr>
        <p:spPr>
          <a:noFill/>
        </p:spPr>
        <p:txBody>
          <a:bodyPr/>
          <a:lstStyle/>
          <a:p>
            <a:pPr>
              <a:tabLst>
                <a:tab pos="1066800" algn="l"/>
              </a:tabLst>
            </a:pPr>
            <a:fld id="{C4DBDF80-4DB3-4A26-A065-E2960F7A2BD6}" type="slidenum">
              <a:rPr lang="en-US"/>
              <a:pPr>
                <a:tabLst>
                  <a:tab pos="1066800" algn="l"/>
                </a:tabLst>
              </a:pPr>
              <a:t>154</a:t>
            </a:fld>
            <a:endParaRPr lang="en-US"/>
          </a:p>
        </p:txBody>
      </p:sp>
      <p:sp>
        <p:nvSpPr>
          <p:cNvPr id="24883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B790A628-18F0-4375-9443-99E1149A73C4}" type="slidenum">
              <a:rPr lang="en-US" sz="2400" b="1">
                <a:solidFill>
                  <a:srgbClr val="BC3272"/>
                </a:solidFill>
                <a:latin typeface="Helvetica Neue" charset="0"/>
                <a:sym typeface="Helvetica Neue" charset="0"/>
              </a:rPr>
              <a:pPr algn="r">
                <a:tabLst>
                  <a:tab pos="1066800" algn="l"/>
                </a:tabLst>
              </a:pPr>
              <a:t>154</a:t>
            </a:fld>
            <a:endParaRPr lang="en-US" sz="2400" b="1">
              <a:solidFill>
                <a:srgbClr val="BC3272"/>
              </a:solidFill>
              <a:latin typeface="Helvetica Neue" charset="0"/>
              <a:sym typeface="Helvetica Neue" charset="0"/>
            </a:endParaRPr>
          </a:p>
        </p:txBody>
      </p:sp>
      <p:sp>
        <p:nvSpPr>
          <p:cNvPr id="248836" name="Rectangle 3"/>
          <p:cNvSpPr>
            <a:spLocks noGrp="1" noChangeArrowheads="1"/>
          </p:cNvSpPr>
          <p:nvPr>
            <p:ph type="title"/>
          </p:nvPr>
        </p:nvSpPr>
        <p:spPr>
          <a:xfrm>
            <a:off x="180975" y="6877050"/>
            <a:ext cx="12679363" cy="1968500"/>
          </a:xfrm>
        </p:spPr>
        <p:txBody>
          <a:bodyPr/>
          <a:lstStyle/>
          <a:p>
            <a:pPr eaLnBrk="1" hangingPunct="1"/>
            <a:r>
              <a:rPr lang="ru-RU" sz="4600" b="1" smtClean="0">
                <a:solidFill>
                  <a:schemeClr val="bg1"/>
                </a:solidFill>
              </a:rPr>
              <a:t>«</a:t>
            </a:r>
            <a:r>
              <a:rPr lang="ru-RU" sz="4800" b="1" smtClean="0">
                <a:solidFill>
                  <a:schemeClr val="bg1"/>
                </a:solidFill>
                <a:sym typeface="Lucida Grande" charset="0"/>
              </a:rPr>
              <a:t>Консультанты»</a:t>
            </a:r>
            <a:r>
              <a:rPr lang="en-US" sz="4800" b="1" smtClean="0">
                <a:solidFill>
                  <a:schemeClr val="bg1"/>
                </a:solidFill>
                <a:sym typeface="Lucida Grande" charset="0"/>
              </a:rPr>
              <a:t> </a:t>
            </a:r>
            <a:r>
              <a:rPr lang="ru-RU" sz="4800" b="1" smtClean="0">
                <a:solidFill>
                  <a:schemeClr val="bg1"/>
                </a:solidFill>
                <a:sym typeface="Lucida Grande" charset="0"/>
              </a:rPr>
              <a:t/>
            </a:r>
            <a:br>
              <a:rPr lang="ru-RU" sz="4800" b="1" smtClean="0">
                <a:solidFill>
                  <a:schemeClr val="bg1"/>
                </a:solidFill>
                <a:sym typeface="Lucida Grande" charset="0"/>
              </a:rPr>
            </a:br>
            <a:r>
              <a:rPr lang="ru-RU" sz="4600" b="1" smtClean="0">
                <a:solidFill>
                  <a:schemeClr val="bg1"/>
                </a:solidFill>
              </a:rPr>
              <a:t>для </a:t>
            </a:r>
            <a:r>
              <a:rPr lang="ru-RU" sz="4800" b="1" smtClean="0">
                <a:solidFill>
                  <a:schemeClr val="bg1"/>
                </a:solidFill>
                <a:sym typeface="Lucida Grande" charset="0"/>
              </a:rPr>
              <a:t>СИНЕРГИЯ 2012-2013</a:t>
            </a:r>
            <a:endParaRPr lang="en-US" sz="4600" b="1" smtClean="0">
              <a:solidFill>
                <a:schemeClr val="bg1"/>
              </a:solidFill>
            </a:endParaRPr>
          </a:p>
        </p:txBody>
      </p:sp>
      <p:pic>
        <p:nvPicPr>
          <p:cNvPr id="248837" name="Picture 13" descr="Реал, Проектируемый проезд 5396, вл"/>
          <p:cNvPicPr>
            <a:picLocks noChangeAspect="1" noChangeArrowheads="1"/>
          </p:cNvPicPr>
          <p:nvPr/>
        </p:nvPicPr>
        <p:blipFill>
          <a:blip r:embed="rId2"/>
          <a:srcRect/>
          <a:stretch>
            <a:fillRect/>
          </a:stretch>
        </p:blipFill>
        <p:spPr bwMode="auto">
          <a:xfrm>
            <a:off x="4414838" y="700088"/>
            <a:ext cx="4129087" cy="5545137"/>
          </a:xfrm>
          <a:prstGeom prst="rect">
            <a:avLst/>
          </a:prstGeom>
          <a:noFill/>
          <a:ln w="9525">
            <a:noFill/>
            <a:miter lim="800000"/>
            <a:headEnd/>
            <a:tailEnd/>
          </a:ln>
        </p:spPr>
      </p:pic>
      <p:pic>
        <p:nvPicPr>
          <p:cNvPr id="248838" name="Picture 11" descr="Реал_1 неделя_Tullamore Dew (5)"/>
          <p:cNvPicPr>
            <a:picLocks noChangeAspect="1" noChangeArrowheads="1"/>
          </p:cNvPicPr>
          <p:nvPr/>
        </p:nvPicPr>
        <p:blipFill>
          <a:blip r:embed="rId3"/>
          <a:srcRect/>
          <a:stretch>
            <a:fillRect/>
          </a:stretch>
        </p:blipFill>
        <p:spPr bwMode="auto">
          <a:xfrm>
            <a:off x="219075" y="700088"/>
            <a:ext cx="4122738" cy="5545137"/>
          </a:xfrm>
          <a:prstGeom prst="rect">
            <a:avLst/>
          </a:prstGeom>
          <a:noFill/>
          <a:ln w="9525">
            <a:noFill/>
            <a:miter lim="800000"/>
            <a:headEnd/>
            <a:tailEnd/>
          </a:ln>
        </p:spPr>
      </p:pic>
      <p:pic>
        <p:nvPicPr>
          <p:cNvPr id="248839" name="Picture 12" descr="Реал, Проектируемый проезд 5396, вл"/>
          <p:cNvPicPr>
            <a:picLocks noChangeAspect="1" noChangeArrowheads="1"/>
          </p:cNvPicPr>
          <p:nvPr/>
        </p:nvPicPr>
        <p:blipFill>
          <a:blip r:embed="rId4"/>
          <a:srcRect/>
          <a:stretch>
            <a:fillRect/>
          </a:stretch>
        </p:blipFill>
        <p:spPr bwMode="auto">
          <a:xfrm>
            <a:off x="8578850" y="773113"/>
            <a:ext cx="4083050" cy="5472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Прямоугольник 7"/>
          <p:cNvSpPr>
            <a:spLocks noChangeArrowheads="1"/>
          </p:cNvSpPr>
          <p:nvPr/>
        </p:nvSpPr>
        <p:spPr bwMode="auto">
          <a:xfrm>
            <a:off x="8589963" y="1146175"/>
            <a:ext cx="4083050" cy="7529513"/>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Консультанты осень 2012г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дегустация (текила Милагро, виски Грантс, виски Таламор Дью), распыление виски Гленфиддик подарок за покупку (миниатюра Гленфиддик) </a:t>
            </a: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22 ноября – 15 декабря 2012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Москва, </a:t>
            </a:r>
            <a:r>
              <a:rPr lang="ru-RU" sz="2000">
                <a:solidFill>
                  <a:srgbClr val="FFFFFF"/>
                </a:solidFill>
                <a:latin typeface="Arial" pitchFamily="34" charset="0"/>
                <a:sym typeface="PFDinTextCompPro-Regular" charset="0"/>
              </a:rPr>
              <a:t>Санкт-Петербург, Н.Новгород, Новосибирск, Ростов на Дону</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96 магазинов</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864 бутылок</a:t>
            </a:r>
          </a:p>
          <a:p>
            <a:pPr algn="ctr" eaLnBrk="0" hangingPunct="0">
              <a:lnSpc>
                <a:spcPct val="80000"/>
              </a:lnSpc>
              <a:spcAft>
                <a:spcPts val="525"/>
              </a:spcAft>
            </a:pPr>
            <a:r>
              <a:rPr lang="ru-RU" sz="2000">
                <a:solidFill>
                  <a:srgbClr val="FFFFFF"/>
                </a:solidFill>
                <a:latin typeface="Arial" pitchFamily="34" charset="0"/>
                <a:sym typeface="PFDinTextCompPro-Regular" charset="0"/>
              </a:rPr>
              <a:t>Кол-во дегустаций: 16 165</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на 121%</a:t>
            </a:r>
          </a:p>
        </p:txBody>
      </p:sp>
      <p:pic>
        <p:nvPicPr>
          <p:cNvPr id="249859" name="Picture 4" descr="\\10.100.0.9\проекты 2012\Светлана Кондеева\Клиенты\Синергия\Осень консультации+дегустации\Отчеты\Фото_регионы\1 неделя\Быстроном_ Никитина,114\Никитина, 114 (6).jpg"/>
          <p:cNvPicPr>
            <a:picLocks noChangeAspect="1" noChangeArrowheads="1"/>
          </p:cNvPicPr>
          <p:nvPr/>
        </p:nvPicPr>
        <p:blipFill>
          <a:blip r:embed="rId2"/>
          <a:srcRect/>
          <a:stretch>
            <a:fillRect/>
          </a:stretch>
        </p:blipFill>
        <p:spPr bwMode="auto">
          <a:xfrm>
            <a:off x="-4730750" y="-1666875"/>
            <a:ext cx="4445000" cy="3333750"/>
          </a:xfrm>
          <a:prstGeom prst="rect">
            <a:avLst/>
          </a:prstGeom>
          <a:noFill/>
          <a:ln w="9525">
            <a:noFill/>
            <a:miter lim="800000"/>
            <a:headEnd/>
            <a:tailEnd/>
          </a:ln>
        </p:spPr>
      </p:pic>
      <p:pic>
        <p:nvPicPr>
          <p:cNvPr id="249860" name="Picture 5" descr="\\10.100.0.9\проекты 2012\Светлана Кондеева\Клиенты\Синергия\Осень консультации+дегустации\Отчеты\Фото_регионы\1 неделя\Быстроном_ Никитина,114\Никитина, 114 (10).jpg"/>
          <p:cNvPicPr>
            <a:picLocks noChangeAspect="1" noChangeArrowheads="1"/>
          </p:cNvPicPr>
          <p:nvPr/>
        </p:nvPicPr>
        <p:blipFill>
          <a:blip r:embed="rId3" cstate="print"/>
          <a:srcRect/>
          <a:stretch>
            <a:fillRect/>
          </a:stretch>
        </p:blipFill>
        <p:spPr bwMode="auto">
          <a:xfrm>
            <a:off x="309563" y="6461125"/>
            <a:ext cx="3960812" cy="2646363"/>
          </a:xfrm>
          <a:prstGeom prst="rect">
            <a:avLst/>
          </a:prstGeom>
          <a:noFill/>
          <a:ln w="9525">
            <a:noFill/>
            <a:miter lim="800000"/>
            <a:headEnd/>
            <a:tailEnd/>
          </a:ln>
        </p:spPr>
      </p:pic>
      <p:pic>
        <p:nvPicPr>
          <p:cNvPr id="249861" name="Picture 7" descr="\\10.100.0.9\проекты 2012\Светлана Кондеева\Клиенты\Синергия\Осень консультации+дегустации\Отчеты\Фото_регионы\1 неделя\Быстроном_Маркса, 3\Маркса, 3.JPG"/>
          <p:cNvPicPr>
            <a:picLocks noChangeAspect="1" noChangeArrowheads="1"/>
          </p:cNvPicPr>
          <p:nvPr/>
        </p:nvPicPr>
        <p:blipFill>
          <a:blip r:embed="rId4"/>
          <a:srcRect/>
          <a:stretch>
            <a:fillRect/>
          </a:stretch>
        </p:blipFill>
        <p:spPr bwMode="auto">
          <a:xfrm>
            <a:off x="4630738" y="773113"/>
            <a:ext cx="3783012" cy="5472112"/>
          </a:xfrm>
          <a:prstGeom prst="rect">
            <a:avLst/>
          </a:prstGeom>
          <a:noFill/>
          <a:ln w="9525">
            <a:noFill/>
            <a:miter lim="800000"/>
            <a:headEnd/>
            <a:tailEnd/>
          </a:ln>
        </p:spPr>
      </p:pic>
      <p:pic>
        <p:nvPicPr>
          <p:cNvPr id="249862" name="Picture 8" descr="\\10.100.0.9\проекты 2012\Светлана Кондеева\Клиенты\Синергия\Осень консультации+дегустации\Отчеты\Фото_регионы\1 неделя\Быстроном_Островского, 200\Островского, 200 (6).jpg"/>
          <p:cNvPicPr>
            <a:picLocks noChangeAspect="1" noChangeArrowheads="1"/>
          </p:cNvPicPr>
          <p:nvPr/>
        </p:nvPicPr>
        <p:blipFill>
          <a:blip r:embed="rId5"/>
          <a:srcRect/>
          <a:stretch>
            <a:fillRect/>
          </a:stretch>
        </p:blipFill>
        <p:spPr bwMode="auto">
          <a:xfrm>
            <a:off x="4414838" y="6461125"/>
            <a:ext cx="4032250" cy="2663825"/>
          </a:xfrm>
          <a:prstGeom prst="rect">
            <a:avLst/>
          </a:prstGeom>
          <a:noFill/>
          <a:ln w="9525">
            <a:noFill/>
            <a:miter lim="800000"/>
            <a:headEnd/>
            <a:tailEnd/>
          </a:ln>
        </p:spPr>
      </p:pic>
      <p:pic>
        <p:nvPicPr>
          <p:cNvPr id="249863" name="Picture 9" descr="C:\Users\EUSHAK~1\AppData\Local\Temp\Rar$DI01.548\Метро ,  Большевистская (8).JPG"/>
          <p:cNvPicPr>
            <a:picLocks noChangeAspect="1" noChangeArrowheads="1"/>
          </p:cNvPicPr>
          <p:nvPr/>
        </p:nvPicPr>
        <p:blipFill>
          <a:blip r:embed="rId6"/>
          <a:srcRect/>
          <a:stretch>
            <a:fillRect/>
          </a:stretch>
        </p:blipFill>
        <p:spPr bwMode="auto">
          <a:xfrm>
            <a:off x="-4659313" y="5884863"/>
            <a:ext cx="3819525" cy="5092700"/>
          </a:xfrm>
          <a:prstGeom prst="rect">
            <a:avLst/>
          </a:prstGeom>
          <a:noFill/>
          <a:ln w="9525">
            <a:noFill/>
            <a:miter lim="800000"/>
            <a:headEnd/>
            <a:tailEnd/>
          </a:ln>
        </p:spPr>
      </p:pic>
      <p:pic>
        <p:nvPicPr>
          <p:cNvPr id="249864" name="Picture 10" descr="C:\Users\EUSHAK~1\AppData\Local\Temp\Rar$DI04.647\Метро, Северная (4).JPG"/>
          <p:cNvPicPr>
            <a:picLocks noChangeAspect="1" noChangeArrowheads="1"/>
          </p:cNvPicPr>
          <p:nvPr/>
        </p:nvPicPr>
        <p:blipFill>
          <a:blip r:embed="rId7"/>
          <a:srcRect/>
          <a:stretch>
            <a:fillRect/>
          </a:stretch>
        </p:blipFill>
        <p:spPr bwMode="auto">
          <a:xfrm>
            <a:off x="309563" y="773113"/>
            <a:ext cx="415925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Прямоугольник 7"/>
          <p:cNvSpPr>
            <a:spLocks noChangeArrowheads="1"/>
          </p:cNvSpPr>
          <p:nvPr/>
        </p:nvSpPr>
        <p:spPr bwMode="auto">
          <a:xfrm>
            <a:off x="8589963" y="1146175"/>
            <a:ext cx="4083050" cy="7469188"/>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Консультанты весна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дегустация (виски Грантс, виски Таламор Дью), распыление виски Гленфиддик подарок за покупку (миниатюра Грантс) </a:t>
            </a: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07 февраля – 23 марта 2013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Москва, </a:t>
            </a:r>
            <a:r>
              <a:rPr lang="ru-RU" sz="2000">
                <a:solidFill>
                  <a:srgbClr val="FFFFFF"/>
                </a:solidFill>
                <a:latin typeface="Arial" pitchFamily="34" charset="0"/>
                <a:sym typeface="PFDinTextCompPro-Regular" charset="0"/>
              </a:rPr>
              <a:t>Санкт-Петербург, Н.Новгород, Новосибирск, Ростов на Дону, Самара</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29 магазинов</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1 202 бутылок</a:t>
            </a:r>
          </a:p>
          <a:p>
            <a:pPr algn="ctr" eaLnBrk="0" hangingPunct="0">
              <a:lnSpc>
                <a:spcPct val="80000"/>
              </a:lnSpc>
              <a:spcAft>
                <a:spcPts val="525"/>
              </a:spcAft>
            </a:pPr>
            <a:r>
              <a:rPr lang="ru-RU" sz="2000">
                <a:solidFill>
                  <a:srgbClr val="FFFFFF"/>
                </a:solidFill>
                <a:latin typeface="Arial" pitchFamily="34" charset="0"/>
                <a:sym typeface="PFDinTextCompPro-Regular" charset="0"/>
              </a:rPr>
              <a:t>Кол-во дегустаций: 26 020</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на 133%</a:t>
            </a:r>
          </a:p>
        </p:txBody>
      </p:sp>
      <p:pic>
        <p:nvPicPr>
          <p:cNvPr id="250883" name="Picture 2" descr="Лента Энергетиков (1)"/>
          <p:cNvPicPr>
            <a:picLocks noChangeAspect="1" noChangeArrowheads="1"/>
          </p:cNvPicPr>
          <p:nvPr/>
        </p:nvPicPr>
        <p:blipFill>
          <a:blip r:embed="rId2"/>
          <a:srcRect/>
          <a:stretch>
            <a:fillRect/>
          </a:stretch>
        </p:blipFill>
        <p:spPr bwMode="auto">
          <a:xfrm>
            <a:off x="7777163" y="-2252663"/>
            <a:ext cx="1684337" cy="1808163"/>
          </a:xfrm>
          <a:prstGeom prst="rect">
            <a:avLst/>
          </a:prstGeom>
          <a:noFill/>
          <a:ln w="9525">
            <a:noFill/>
            <a:miter lim="800000"/>
            <a:headEnd/>
            <a:tailEnd/>
          </a:ln>
        </p:spPr>
      </p:pic>
      <p:pic>
        <p:nvPicPr>
          <p:cNvPr id="250884" name="Picture 3" descr="фотоотчет 046"/>
          <p:cNvPicPr>
            <a:picLocks noChangeAspect="1" noChangeArrowheads="1"/>
          </p:cNvPicPr>
          <p:nvPr/>
        </p:nvPicPr>
        <p:blipFill>
          <a:blip r:embed="rId3"/>
          <a:srcRect/>
          <a:stretch>
            <a:fillRect/>
          </a:stretch>
        </p:blipFill>
        <p:spPr bwMode="auto">
          <a:xfrm>
            <a:off x="309563" y="6461125"/>
            <a:ext cx="3960812" cy="2663825"/>
          </a:xfrm>
          <a:prstGeom prst="rect">
            <a:avLst/>
          </a:prstGeom>
          <a:noFill/>
          <a:ln w="9525">
            <a:noFill/>
            <a:miter lim="800000"/>
            <a:headEnd/>
            <a:tailEnd/>
          </a:ln>
        </p:spPr>
      </p:pic>
      <p:pic>
        <p:nvPicPr>
          <p:cNvPr id="250885" name="Picture 4" descr="IMAG0434"/>
          <p:cNvPicPr>
            <a:picLocks noChangeAspect="1" noChangeArrowheads="1"/>
          </p:cNvPicPr>
          <p:nvPr/>
        </p:nvPicPr>
        <p:blipFill>
          <a:blip r:embed="rId4" cstate="print"/>
          <a:srcRect/>
          <a:stretch>
            <a:fillRect/>
          </a:stretch>
        </p:blipFill>
        <p:spPr bwMode="auto">
          <a:xfrm>
            <a:off x="-2930525" y="4300538"/>
            <a:ext cx="1911350" cy="2281237"/>
          </a:xfrm>
          <a:prstGeom prst="rect">
            <a:avLst/>
          </a:prstGeom>
          <a:noFill/>
          <a:ln w="9525">
            <a:noFill/>
            <a:miter lim="800000"/>
            <a:headEnd/>
            <a:tailEnd/>
          </a:ln>
        </p:spPr>
      </p:pic>
      <p:pic>
        <p:nvPicPr>
          <p:cNvPr id="250886" name="Picture 5" descr="Метро,Ленинградское ш71г"/>
          <p:cNvPicPr>
            <a:picLocks noChangeAspect="1" noChangeArrowheads="1"/>
          </p:cNvPicPr>
          <p:nvPr/>
        </p:nvPicPr>
        <p:blipFill>
          <a:blip r:embed="rId5"/>
          <a:srcRect/>
          <a:stretch>
            <a:fillRect/>
          </a:stretch>
        </p:blipFill>
        <p:spPr bwMode="auto">
          <a:xfrm>
            <a:off x="-2138363" y="-955675"/>
            <a:ext cx="1733550" cy="2600325"/>
          </a:xfrm>
          <a:prstGeom prst="rect">
            <a:avLst/>
          </a:prstGeom>
          <a:noFill/>
          <a:ln w="9525">
            <a:noFill/>
            <a:miter lim="800000"/>
            <a:headEnd/>
            <a:tailEnd/>
          </a:ln>
        </p:spPr>
      </p:pic>
      <p:pic>
        <p:nvPicPr>
          <p:cNvPr id="250887" name="Picture 6" descr="23-км Киевского ш"/>
          <p:cNvPicPr>
            <a:picLocks noChangeAspect="1" noChangeArrowheads="1"/>
          </p:cNvPicPr>
          <p:nvPr/>
        </p:nvPicPr>
        <p:blipFill>
          <a:blip r:embed="rId6"/>
          <a:srcRect/>
          <a:stretch>
            <a:fillRect/>
          </a:stretch>
        </p:blipFill>
        <p:spPr bwMode="auto">
          <a:xfrm>
            <a:off x="246063" y="700088"/>
            <a:ext cx="3981450" cy="5616575"/>
          </a:xfrm>
          <a:prstGeom prst="rect">
            <a:avLst/>
          </a:prstGeom>
          <a:noFill/>
          <a:ln w="9525">
            <a:noFill/>
            <a:miter lim="800000"/>
            <a:headEnd/>
            <a:tailEnd/>
          </a:ln>
        </p:spPr>
      </p:pic>
      <p:pic>
        <p:nvPicPr>
          <p:cNvPr id="250888" name="Picture 7" descr="Метро, 104 км МКАД, д"/>
          <p:cNvPicPr>
            <a:picLocks noChangeAspect="1" noChangeArrowheads="1"/>
          </p:cNvPicPr>
          <p:nvPr/>
        </p:nvPicPr>
        <p:blipFill>
          <a:blip r:embed="rId7"/>
          <a:srcRect/>
          <a:stretch>
            <a:fillRect/>
          </a:stretch>
        </p:blipFill>
        <p:spPr bwMode="auto">
          <a:xfrm>
            <a:off x="-4010025" y="1276350"/>
            <a:ext cx="1314450" cy="1962150"/>
          </a:xfrm>
          <a:prstGeom prst="rect">
            <a:avLst/>
          </a:prstGeom>
          <a:noFill/>
          <a:ln w="9525">
            <a:noFill/>
            <a:miter lim="800000"/>
            <a:headEnd/>
            <a:tailEnd/>
          </a:ln>
        </p:spPr>
      </p:pic>
      <p:pic>
        <p:nvPicPr>
          <p:cNvPr id="250889" name="Picture 8" descr="Грантс_Метро_Проезд №607,14 23"/>
          <p:cNvPicPr>
            <a:picLocks noChangeAspect="1" noChangeArrowheads="1"/>
          </p:cNvPicPr>
          <p:nvPr/>
        </p:nvPicPr>
        <p:blipFill>
          <a:blip r:embed="rId8"/>
          <a:srcRect/>
          <a:stretch>
            <a:fillRect/>
          </a:stretch>
        </p:blipFill>
        <p:spPr bwMode="auto">
          <a:xfrm>
            <a:off x="4414838" y="6461125"/>
            <a:ext cx="4103687" cy="2663825"/>
          </a:xfrm>
          <a:prstGeom prst="rect">
            <a:avLst/>
          </a:prstGeom>
          <a:noFill/>
          <a:ln w="9525">
            <a:noFill/>
            <a:miter lim="800000"/>
            <a:headEnd/>
            <a:tailEnd/>
          </a:ln>
        </p:spPr>
      </p:pic>
      <p:pic>
        <p:nvPicPr>
          <p:cNvPr id="250890" name="Picture 9" descr="Зельгрос, Новорязанское ш"/>
          <p:cNvPicPr>
            <a:picLocks noChangeAspect="1" noChangeArrowheads="1"/>
          </p:cNvPicPr>
          <p:nvPr/>
        </p:nvPicPr>
        <p:blipFill>
          <a:blip r:embed="rId9"/>
          <a:srcRect/>
          <a:stretch>
            <a:fillRect/>
          </a:stretch>
        </p:blipFill>
        <p:spPr bwMode="auto">
          <a:xfrm>
            <a:off x="-2427288" y="6964363"/>
            <a:ext cx="1562100" cy="2343150"/>
          </a:xfrm>
          <a:prstGeom prst="rect">
            <a:avLst/>
          </a:prstGeom>
          <a:noFill/>
          <a:ln w="9525">
            <a:noFill/>
            <a:miter lim="800000"/>
            <a:headEnd/>
            <a:tailEnd/>
          </a:ln>
        </p:spPr>
      </p:pic>
      <p:pic>
        <p:nvPicPr>
          <p:cNvPr id="250891" name="Picture 10" descr="Московская область, , дер"/>
          <p:cNvPicPr>
            <a:picLocks noChangeAspect="1" noChangeArrowheads="1"/>
          </p:cNvPicPr>
          <p:nvPr/>
        </p:nvPicPr>
        <p:blipFill>
          <a:blip r:embed="rId10"/>
          <a:srcRect/>
          <a:stretch>
            <a:fillRect/>
          </a:stretch>
        </p:blipFill>
        <p:spPr bwMode="auto">
          <a:xfrm>
            <a:off x="4330700" y="773113"/>
            <a:ext cx="4157663" cy="5543550"/>
          </a:xfrm>
          <a:prstGeom prst="rect">
            <a:avLst/>
          </a:prstGeom>
          <a:noFill/>
          <a:ln w="9525">
            <a:noFill/>
            <a:miter lim="800000"/>
            <a:headEnd/>
            <a:tailEnd/>
          </a:ln>
        </p:spPr>
      </p:pic>
      <p:pic>
        <p:nvPicPr>
          <p:cNvPr id="250892" name="Picture 11" descr="Московская область, , дер"/>
          <p:cNvPicPr>
            <a:picLocks noChangeAspect="1" noChangeArrowheads="1"/>
          </p:cNvPicPr>
          <p:nvPr/>
        </p:nvPicPr>
        <p:blipFill>
          <a:blip r:embed="rId11"/>
          <a:srcRect/>
          <a:stretch>
            <a:fillRect/>
          </a:stretch>
        </p:blipFill>
        <p:spPr bwMode="auto">
          <a:xfrm>
            <a:off x="4557713" y="-2552700"/>
            <a:ext cx="1914525" cy="2552700"/>
          </a:xfrm>
          <a:prstGeom prst="rect">
            <a:avLst/>
          </a:prstGeom>
          <a:noFill/>
          <a:ln w="9525">
            <a:noFill/>
            <a:miter lim="800000"/>
            <a:headEnd/>
            <a:tailEnd/>
          </a:ln>
        </p:spPr>
      </p:pic>
      <p:pic>
        <p:nvPicPr>
          <p:cNvPr id="250893" name="Picture 12" descr="Московская область, , дер"/>
          <p:cNvPicPr>
            <a:picLocks noChangeAspect="1" noChangeArrowheads="1"/>
          </p:cNvPicPr>
          <p:nvPr/>
        </p:nvPicPr>
        <p:blipFill>
          <a:blip r:embed="rId12"/>
          <a:srcRect/>
          <a:stretch>
            <a:fillRect/>
          </a:stretch>
        </p:blipFill>
        <p:spPr bwMode="auto">
          <a:xfrm>
            <a:off x="1389063" y="-2108200"/>
            <a:ext cx="19431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Прямоугольник 7"/>
          <p:cNvSpPr>
            <a:spLocks noChangeArrowheads="1"/>
          </p:cNvSpPr>
          <p:nvPr/>
        </p:nvSpPr>
        <p:spPr bwMode="auto">
          <a:xfrm>
            <a:off x="8589963" y="1146175"/>
            <a:ext cx="4083050" cy="7161213"/>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Консультанты весна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дегустация (виски Грантс), подарок за покупку (миниатюра Грантс) </a:t>
            </a: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21 ноября– 22 декабря 2013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Москва, Краснодар, Тольятти</a:t>
            </a:r>
            <a:r>
              <a:rPr lang="ru-RU" sz="2000">
                <a:solidFill>
                  <a:srgbClr val="FFFFFF"/>
                </a:solidFill>
                <a:latin typeface="Arial" pitchFamily="34" charset="0"/>
                <a:sym typeface="PFDinTextCompPro-Regular" charset="0"/>
              </a:rPr>
              <a:t>, Н.Новгород, Екатеринбург, Ростов на Дону, Новосибирск</a:t>
            </a: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19 магазинов</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1 201 бутылок</a:t>
            </a:r>
          </a:p>
          <a:p>
            <a:pPr algn="ctr" eaLnBrk="0" hangingPunct="0">
              <a:lnSpc>
                <a:spcPct val="80000"/>
              </a:lnSpc>
              <a:spcAft>
                <a:spcPts val="525"/>
              </a:spcAft>
            </a:pPr>
            <a:r>
              <a:rPr lang="ru-RU" sz="2000">
                <a:solidFill>
                  <a:srgbClr val="FFFFFF"/>
                </a:solidFill>
                <a:latin typeface="Arial" pitchFamily="34" charset="0"/>
                <a:sym typeface="PFDinTextCompPro-Regular" charset="0"/>
              </a:rPr>
              <a:t>Кол-во дегустаций: 16 797</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на 142%</a:t>
            </a:r>
          </a:p>
        </p:txBody>
      </p:sp>
      <p:pic>
        <p:nvPicPr>
          <p:cNvPr id="251907" name="Picture 3" descr="\\10.100.0.9\managers\Проекты 2013\Светлана Кондеева\Клиенты\СИНЕРГИЯ\Дегустации осень 2013\Фотоотчеты\Москва\06.12\Зельгрос_Новорязанское шоссе 7_06.12\Зельгрос_Новорязанское шоссе 7_06 (5).jpg"/>
          <p:cNvPicPr>
            <a:picLocks noChangeAspect="1" noChangeArrowheads="1"/>
          </p:cNvPicPr>
          <p:nvPr/>
        </p:nvPicPr>
        <p:blipFill>
          <a:blip r:embed="rId2"/>
          <a:srcRect/>
          <a:stretch>
            <a:fillRect/>
          </a:stretch>
        </p:blipFill>
        <p:spPr bwMode="auto">
          <a:xfrm>
            <a:off x="4486275" y="773113"/>
            <a:ext cx="3943350" cy="5472112"/>
          </a:xfrm>
          <a:prstGeom prst="rect">
            <a:avLst/>
          </a:prstGeom>
          <a:noFill/>
          <a:ln w="9525">
            <a:noFill/>
            <a:miter lim="800000"/>
            <a:headEnd/>
            <a:tailEnd/>
          </a:ln>
        </p:spPr>
      </p:pic>
      <p:pic>
        <p:nvPicPr>
          <p:cNvPr id="251908" name="Picture 4" descr="\\10.100.0.9\managers\Проекты 2013\Светлана Кондеева\Клиенты\СИНЕРГИЯ\Дегустации осень 2013\Фотоотчеты\Москва\06.12\Зельгросс,дер Рассказовка д.200_06.12 (6)\Зельгросс,дер Рассказовка д.200_06.12 (2).JPG"/>
          <p:cNvPicPr>
            <a:picLocks noChangeAspect="1" noChangeArrowheads="1"/>
          </p:cNvPicPr>
          <p:nvPr/>
        </p:nvPicPr>
        <p:blipFill>
          <a:blip r:embed="rId3"/>
          <a:srcRect/>
          <a:stretch>
            <a:fillRect/>
          </a:stretch>
        </p:blipFill>
        <p:spPr bwMode="auto">
          <a:xfrm>
            <a:off x="4486275" y="6532563"/>
            <a:ext cx="4032250" cy="2544762"/>
          </a:xfrm>
          <a:prstGeom prst="rect">
            <a:avLst/>
          </a:prstGeom>
          <a:noFill/>
          <a:ln w="9525">
            <a:noFill/>
            <a:miter lim="800000"/>
            <a:headEnd/>
            <a:tailEnd/>
          </a:ln>
        </p:spPr>
      </p:pic>
      <p:pic>
        <p:nvPicPr>
          <p:cNvPr id="251909" name="Picture 7" descr="\\10.100.0.9\managers\Проекты 2013\Светлана Кондеева\Клиенты\СИНЕРГИЯ\Дегустации осень 2013\Фотоотчеты\Фото по Грантсу 3 неделя работы\Новосиб_ок\Грантс_фотоотчет_2 неделя\Грантс_фотоотчет_2 неделя\Grants_Нарымская ул.,37_Континент вкуса (13).jpg"/>
          <p:cNvPicPr>
            <a:picLocks noChangeAspect="1" noChangeArrowheads="1"/>
          </p:cNvPicPr>
          <p:nvPr/>
        </p:nvPicPr>
        <p:blipFill>
          <a:blip r:embed="rId4"/>
          <a:srcRect/>
          <a:stretch>
            <a:fillRect/>
          </a:stretch>
        </p:blipFill>
        <p:spPr bwMode="auto">
          <a:xfrm>
            <a:off x="309563" y="773113"/>
            <a:ext cx="3960812" cy="5472112"/>
          </a:xfrm>
          <a:prstGeom prst="rect">
            <a:avLst/>
          </a:prstGeom>
          <a:noFill/>
          <a:ln w="9525">
            <a:noFill/>
            <a:miter lim="800000"/>
            <a:headEnd/>
            <a:tailEnd/>
          </a:ln>
        </p:spPr>
      </p:pic>
      <p:pic>
        <p:nvPicPr>
          <p:cNvPr id="251910" name="Picture 8" descr="\\10.100.0.9\managers\Проекты 2013\Светлана Кондеева\Клиенты\СИНЕРГИЯ\Дегустации осень 2013\Фотоотчеты\Фото по Грантсу 3 неделя работы\Ростов_ок\Фотоотчёт _Ростов-на-Дону_Grants_3 неделя\Ростов-на-дону_ Космонавтов, 2-2_3 неделя (3).JPG"/>
          <p:cNvPicPr>
            <a:picLocks noChangeAspect="1" noChangeArrowheads="1"/>
          </p:cNvPicPr>
          <p:nvPr/>
        </p:nvPicPr>
        <p:blipFill>
          <a:blip r:embed="rId5"/>
          <a:srcRect/>
          <a:stretch>
            <a:fillRect/>
          </a:stretch>
        </p:blipFill>
        <p:spPr bwMode="auto">
          <a:xfrm>
            <a:off x="309563" y="6532563"/>
            <a:ext cx="3960812"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Прямоугольник 7"/>
          <p:cNvSpPr>
            <a:spLocks noChangeArrowheads="1"/>
          </p:cNvSpPr>
          <p:nvPr/>
        </p:nvSpPr>
        <p:spPr bwMode="auto">
          <a:xfrm>
            <a:off x="8589963" y="1146175"/>
            <a:ext cx="4083050" cy="6742113"/>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Консультанты Камю осень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ru-RU" sz="2000">
                <a:solidFill>
                  <a:srgbClr val="FFFFFF"/>
                </a:solidFill>
                <a:latin typeface="Arial" pitchFamily="34" charset="0"/>
                <a:sym typeface="PFDinTextCompPro-Regular" charset="0"/>
              </a:rPr>
              <a:t>Консультация покупателей, дегустация (коньяк Камю), </a:t>
            </a:r>
          </a:p>
          <a:p>
            <a:pPr algn="ctr">
              <a:spcAft>
                <a:spcPts val="525"/>
              </a:spcAft>
            </a:pPr>
            <a:endParaRPr lang="ru-RU" sz="2000">
              <a:solidFill>
                <a:srgbClr val="FFFFFF"/>
              </a:solidFill>
              <a:latin typeface="Arial" pitchFamily="34" charset="0"/>
              <a:sym typeface="PFDinTextCompPro-Regular" charset="0"/>
            </a:endParaRP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29 ноября– 01 декабря 2013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endParaRPr lang="ru-RU" sz="2000" b="1">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Москва, </a:t>
            </a:r>
            <a:endParaRPr lang="ru-RU" sz="2000">
              <a:solidFill>
                <a:srgbClr val="FFFFFF"/>
              </a:solidFill>
              <a:latin typeface="Arial" pitchFamily="34" charset="0"/>
              <a:sym typeface="PFDinTextCompPro-Regular" charset="0"/>
            </a:endParaRPr>
          </a:p>
          <a:p>
            <a:pPr algn="ctr" eaLnBrk="0" hangingPunct="0">
              <a:lnSpc>
                <a:spcPct val="80000"/>
              </a:lnSpc>
              <a:spcBef>
                <a:spcPts val="1200"/>
              </a:spcBef>
              <a:spcAft>
                <a:spcPts val="525"/>
              </a:spcAft>
            </a:pPr>
            <a:r>
              <a:rPr lang="ru-RU" sz="2000" b="1">
                <a:solidFill>
                  <a:srgbClr val="FFFFFF"/>
                </a:solidFill>
                <a:latin typeface="Arial" pitchFamily="34" charset="0"/>
              </a:rPr>
              <a:t>Охват:</a:t>
            </a:r>
          </a:p>
          <a:p>
            <a:pPr algn="ctr" eaLnBrk="0" hangingPunct="0">
              <a:lnSpc>
                <a:spcPct val="80000"/>
              </a:lnSpc>
              <a:spcBef>
                <a:spcPts val="600"/>
              </a:spcBef>
            </a:pPr>
            <a:r>
              <a:rPr lang="ru-RU" sz="2000">
                <a:solidFill>
                  <a:srgbClr val="FFFFFF"/>
                </a:solidFill>
                <a:latin typeface="Arial" pitchFamily="34" charset="0"/>
                <a:sym typeface="PFDinTextCompPro-Regular" charset="0"/>
              </a:rPr>
              <a:t>6 магазинов</a:t>
            </a:r>
          </a:p>
          <a:p>
            <a:pPr algn="ctr" eaLnBrk="0" hangingPunct="0">
              <a:lnSpc>
                <a:spcPct val="80000"/>
              </a:lnSpc>
              <a:spcBef>
                <a:spcPts val="600"/>
              </a:spcBef>
              <a:buFont typeface="Arial" pitchFamily="34" charset="0"/>
              <a:buChar char="•"/>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endParaRPr lang="ru-RU" sz="2000" b="1">
              <a:solidFill>
                <a:srgbClr val="FFFFFF"/>
              </a:solidFill>
              <a:latin typeface="Arial" pitchFamily="34" charset="0"/>
              <a:sym typeface="PFDinTextCompPro-Regular" charset="0"/>
            </a:endParaRPr>
          </a:p>
          <a:p>
            <a:pPr algn="ctr" eaLnBrk="0" hangingPunct="0">
              <a:lnSpc>
                <a:spcPct val="80000"/>
              </a:lnSpc>
              <a:spcAft>
                <a:spcPts val="525"/>
              </a:spcAft>
            </a:pPr>
            <a:r>
              <a:rPr lang="ru-RU" sz="2000">
                <a:solidFill>
                  <a:srgbClr val="FFFFFF"/>
                </a:solidFill>
                <a:latin typeface="Arial" pitchFamily="34" charset="0"/>
                <a:sym typeface="PFDinTextCompPro-Regular" charset="0"/>
              </a:rPr>
              <a:t>Продано: 99 бутылок</a:t>
            </a:r>
          </a:p>
          <a:p>
            <a:pPr algn="ctr" eaLnBrk="0" hangingPunct="0">
              <a:lnSpc>
                <a:spcPct val="80000"/>
              </a:lnSpc>
              <a:spcAft>
                <a:spcPts val="525"/>
              </a:spcAft>
            </a:pPr>
            <a:r>
              <a:rPr lang="ru-RU" sz="2000">
                <a:solidFill>
                  <a:srgbClr val="FFFFFF"/>
                </a:solidFill>
                <a:latin typeface="Arial" pitchFamily="34" charset="0"/>
                <a:sym typeface="PFDinTextCompPro-Regular" charset="0"/>
              </a:rPr>
              <a:t>Кол-во дегустаций: 1980</a:t>
            </a:r>
          </a:p>
          <a:p>
            <a:pPr algn="ctr" eaLnBrk="0" hangingPunct="0">
              <a:lnSpc>
                <a:spcPct val="80000"/>
              </a:lnSpc>
              <a:spcAft>
                <a:spcPts val="525"/>
              </a:spcAft>
            </a:pPr>
            <a:r>
              <a:rPr lang="ru-RU" sz="2000">
                <a:solidFill>
                  <a:srgbClr val="FFFFFF"/>
                </a:solidFill>
                <a:latin typeface="Arial" pitchFamily="34" charset="0"/>
                <a:sym typeface="PFDinTextCompPro-Regular" charset="0"/>
              </a:rPr>
              <a:t>Увеличение плана продаж на 136%</a:t>
            </a:r>
          </a:p>
        </p:txBody>
      </p:sp>
      <p:pic>
        <p:nvPicPr>
          <p:cNvPr id="252931" name="Picture 2" descr="\\10.100.0.9\managers\Проекты 2013\Светлана Кондеева\Клиенты\СИНЕРГИЯ\Камю\Дегустации\Фотоотчёт_Москва\01.12\Камю_Метро Проспект Мира,211_01.12.13\Камю_Метро Проспект Мира,211_01.12 (3).JPG"/>
          <p:cNvPicPr>
            <a:picLocks noChangeAspect="1" noChangeArrowheads="1"/>
          </p:cNvPicPr>
          <p:nvPr/>
        </p:nvPicPr>
        <p:blipFill>
          <a:blip r:embed="rId2"/>
          <a:srcRect/>
          <a:stretch>
            <a:fillRect/>
          </a:stretch>
        </p:blipFill>
        <p:spPr bwMode="auto">
          <a:xfrm>
            <a:off x="309563" y="773113"/>
            <a:ext cx="8208962" cy="5562600"/>
          </a:xfrm>
          <a:prstGeom prst="rect">
            <a:avLst/>
          </a:prstGeom>
          <a:noFill/>
          <a:ln w="9525">
            <a:noFill/>
            <a:miter lim="800000"/>
            <a:headEnd/>
            <a:tailEnd/>
          </a:ln>
        </p:spPr>
      </p:pic>
      <p:pic>
        <p:nvPicPr>
          <p:cNvPr id="252932" name="Picture 3" descr="\\10.100.0.9\managers\Проекты 2013\Светлана Кондеева\Клиенты\СИНЕРГИЯ\Камю\Дегустации\Фотоотчёт_Москва\01.12\Камю_Метро,Проезд №607,01.12\Камю_Метро,Проезд №607,01.12 (4).JPG"/>
          <p:cNvPicPr>
            <a:picLocks noChangeAspect="1" noChangeArrowheads="1"/>
          </p:cNvPicPr>
          <p:nvPr/>
        </p:nvPicPr>
        <p:blipFill>
          <a:blip r:embed="rId3" cstate="print"/>
          <a:srcRect/>
          <a:stretch>
            <a:fillRect/>
          </a:stretch>
        </p:blipFill>
        <p:spPr bwMode="auto">
          <a:xfrm>
            <a:off x="4449763" y="6461125"/>
            <a:ext cx="3997325" cy="2663825"/>
          </a:xfrm>
          <a:prstGeom prst="rect">
            <a:avLst/>
          </a:prstGeom>
          <a:noFill/>
          <a:ln w="9525">
            <a:noFill/>
            <a:miter lim="800000"/>
            <a:headEnd/>
            <a:tailEnd/>
          </a:ln>
        </p:spPr>
      </p:pic>
      <p:pic>
        <p:nvPicPr>
          <p:cNvPr id="252933" name="Picture 6" descr="\\10.100.0.9\managers\Проекты 2013\Светлана Кондеева\Клиенты\СИНЕРГИЯ\Камю\Дегустации\Фотоотчёт_Москва\29.11\Камю_Метро,Ленинградское ш. 71Г,29.11\Камю_Метро,Ленинградское ш. 71Г,29.11 (4).JPG"/>
          <p:cNvPicPr>
            <a:picLocks noChangeAspect="1" noChangeArrowheads="1"/>
          </p:cNvPicPr>
          <p:nvPr/>
        </p:nvPicPr>
        <p:blipFill>
          <a:blip r:embed="rId4"/>
          <a:srcRect/>
          <a:stretch>
            <a:fillRect/>
          </a:stretch>
        </p:blipFill>
        <p:spPr bwMode="auto">
          <a:xfrm>
            <a:off x="309563" y="6461125"/>
            <a:ext cx="3997325"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Номер слайда 3"/>
          <p:cNvSpPr>
            <a:spLocks noGrp="1"/>
          </p:cNvSpPr>
          <p:nvPr>
            <p:ph type="sldNum" sz="quarter" idx="10"/>
          </p:nvPr>
        </p:nvSpPr>
        <p:spPr>
          <a:noFill/>
        </p:spPr>
        <p:txBody>
          <a:bodyPr/>
          <a:lstStyle/>
          <a:p>
            <a:fld id="{1506D284-D626-44F6-9F79-BFC551B24A54}" type="slidenum">
              <a:rPr lang="en-US"/>
              <a:pPr/>
              <a:t>159</a:t>
            </a:fld>
            <a:endParaRPr lang="en-US"/>
          </a:p>
        </p:txBody>
      </p:sp>
      <p:pic>
        <p:nvPicPr>
          <p:cNvPr id="1114114" name="Picture 2"/>
          <p:cNvPicPr>
            <a:picLocks noChangeAspect="1" noChangeArrowheads="1"/>
          </p:cNvPicPr>
          <p:nvPr/>
        </p:nvPicPr>
        <p:blipFill>
          <a:blip r:embed="rId2"/>
          <a:srcRect/>
          <a:stretch>
            <a:fillRect/>
          </a:stretch>
        </p:blipFill>
        <p:spPr bwMode="auto">
          <a:xfrm>
            <a:off x="309563" y="1781175"/>
            <a:ext cx="8078787" cy="5688013"/>
          </a:xfrm>
          <a:prstGeom prst="rect">
            <a:avLst/>
          </a:prstGeom>
          <a:noFill/>
          <a:ln w="9525">
            <a:noFill/>
            <a:round/>
            <a:headEnd/>
            <a:tailEnd/>
          </a:ln>
          <a:effectLst>
            <a:outerShdw algn="ctr" rotWithShape="0">
              <a:schemeClr val="bg2">
                <a:alpha val="70000"/>
              </a:schemeClr>
            </a:outerShdw>
          </a:effectLst>
        </p:spPr>
      </p:pic>
      <p:sp>
        <p:nvSpPr>
          <p:cNvPr id="253956" name="Прямоугольник 8"/>
          <p:cNvSpPr>
            <a:spLocks noChangeArrowheads="1"/>
          </p:cNvSpPr>
          <p:nvPr/>
        </p:nvSpPr>
        <p:spPr bwMode="auto">
          <a:xfrm>
            <a:off x="8734425" y="773113"/>
            <a:ext cx="3867150" cy="7573962"/>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Лотерея для РусАлко «Честно заработал - честно получи! 2013г</a:t>
            </a:r>
          </a:p>
          <a:p>
            <a:pPr algn="ctr" eaLnBrk="0" hangingPunct="0">
              <a:lnSpc>
                <a:spcPct val="80000"/>
              </a:lnSpc>
              <a:spcBef>
                <a:spcPts val="2600"/>
              </a:spcBef>
            </a:pPr>
            <a:r>
              <a:rPr lang="ru-RU" sz="2000" b="1">
                <a:solidFill>
                  <a:srgbClr val="FFFFFF"/>
                </a:solidFill>
                <a:latin typeface="Arial" pitchFamily="34" charset="0"/>
              </a:rPr>
              <a:t>Механика:</a:t>
            </a:r>
          </a:p>
          <a:p>
            <a:pPr algn="ctr">
              <a:spcAft>
                <a:spcPts val="525"/>
              </a:spcAft>
            </a:pPr>
            <a:r>
              <a:rPr lang="en-US" sz="2000">
                <a:solidFill>
                  <a:srgbClr val="FFFFFF"/>
                </a:solidFill>
                <a:latin typeface="Arial" pitchFamily="34" charset="0"/>
                <a:sym typeface="Lucida Grande" charset="0"/>
              </a:rPr>
              <a:t>TTL-ПРОГРАММА</a:t>
            </a:r>
            <a:endParaRPr lang="ru-RU" sz="2000">
              <a:solidFill>
                <a:srgbClr val="FFFFFF"/>
              </a:solidFill>
              <a:latin typeface="Arial" pitchFamily="34" charset="0"/>
              <a:sym typeface="Lucida Grande" charset="0"/>
            </a:endParaRPr>
          </a:p>
          <a:p>
            <a:r>
              <a:rPr lang="ru-RU" sz="2000" b="1">
                <a:solidFill>
                  <a:srgbClr val="FFFFFF"/>
                </a:solidFill>
                <a:latin typeface="Arial" pitchFamily="34" charset="0"/>
                <a:sym typeface="Lucida Grande" charset="0"/>
              </a:rPr>
              <a:t>Ответственность агентства:</a:t>
            </a:r>
            <a:endParaRPr lang="en-US" sz="2000" b="1">
              <a:solidFill>
                <a:srgbClr val="FFFFFF"/>
              </a:solidFill>
              <a:latin typeface="Arial" pitchFamily="34" charset="0"/>
              <a:sym typeface="Lucida Grande" charset="0"/>
            </a:endParaRPr>
          </a:p>
          <a:p>
            <a:pPr>
              <a:buFontTx/>
              <a:buChar char="•"/>
            </a:pPr>
            <a:r>
              <a:rPr lang="en-US" sz="2000">
                <a:solidFill>
                  <a:srgbClr val="FFFFFF"/>
                </a:solidFill>
                <a:latin typeface="Arial" pitchFamily="34" charset="0"/>
                <a:sym typeface="Lucida Grande" charset="0"/>
              </a:rPr>
              <a:t>Разработка творческого решения: дизайн промо сайта и интернет баннеров</a:t>
            </a:r>
          </a:p>
          <a:p>
            <a:pPr>
              <a:buFontTx/>
              <a:buChar char="•"/>
            </a:pPr>
            <a:r>
              <a:rPr lang="en-US" sz="2000">
                <a:solidFill>
                  <a:srgbClr val="FFFFFF"/>
                </a:solidFill>
                <a:latin typeface="Arial" pitchFamily="34" charset="0"/>
                <a:sym typeface="Lucida Grande" charset="0"/>
              </a:rPr>
              <a:t>Хостинг и техническая поддержка</a:t>
            </a:r>
          </a:p>
          <a:p>
            <a:pPr>
              <a:buFontTx/>
              <a:buChar char="•"/>
            </a:pPr>
            <a:r>
              <a:rPr lang="en-US" sz="2000">
                <a:solidFill>
                  <a:srgbClr val="FFFFFF"/>
                </a:solidFill>
                <a:latin typeface="Arial" pitchFamily="34" charset="0"/>
                <a:sym typeface="Lucida Grande" charset="0"/>
              </a:rPr>
              <a:t>Разработка призового пула</a:t>
            </a:r>
          </a:p>
          <a:p>
            <a:pPr>
              <a:buFontTx/>
              <a:buChar char="•"/>
            </a:pPr>
            <a:r>
              <a:rPr lang="en-US" sz="2000">
                <a:solidFill>
                  <a:srgbClr val="FFFFFF"/>
                </a:solidFill>
                <a:latin typeface="Arial" pitchFamily="34" charset="0"/>
                <a:sym typeface="Lucida Grande" charset="0"/>
              </a:rPr>
              <a:t>Доставка призов победителям</a:t>
            </a:r>
          </a:p>
          <a:p>
            <a:pPr>
              <a:buFontTx/>
              <a:buAutoNum type="arabicPeriod"/>
            </a:pPr>
            <a:r>
              <a:rPr lang="en-US" sz="2000">
                <a:solidFill>
                  <a:srgbClr val="FFFFFF"/>
                </a:solidFill>
                <a:latin typeface="Arial" pitchFamily="34" charset="0"/>
                <a:sym typeface="Lucida Grande" charset="0"/>
              </a:rPr>
              <a:t>Разработка механики правил и программы</a:t>
            </a: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15 апреля– 15 июля 2010 </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rPr>
              <a:t>География: РФ</a:t>
            </a: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Зарегистрировано: 18 353 участника</a:t>
            </a:r>
          </a:p>
          <a:p>
            <a:pPr algn="ctr" eaLnBrk="0" hangingPunct="0">
              <a:lnSpc>
                <a:spcPct val="80000"/>
              </a:lnSpc>
              <a:spcAft>
                <a:spcPts val="525"/>
              </a:spcAft>
            </a:pPr>
            <a:r>
              <a:rPr lang="ru-RU" sz="2000">
                <a:solidFill>
                  <a:srgbClr val="FFFFFF"/>
                </a:solidFill>
                <a:latin typeface="Arial" pitchFamily="34" charset="0"/>
                <a:sym typeface="PFDinTextCompPro-Regular" charset="0"/>
              </a:rPr>
              <a:t>Кол-во зарегистрированных кодов: 56 467</a:t>
            </a: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p:cNvPicPr>
            <a:picLocks noChangeAspect="1" noChangeArrowheads="1"/>
          </p:cNvPicPr>
          <p:nvPr/>
        </p:nvPicPr>
        <p:blipFill>
          <a:blip r:embed="rId3"/>
          <a:srcRect/>
          <a:stretch>
            <a:fillRect/>
          </a:stretch>
        </p:blipFill>
        <p:spPr bwMode="auto">
          <a:xfrm>
            <a:off x="8074025" y="3662363"/>
            <a:ext cx="1319213" cy="1071562"/>
          </a:xfrm>
          <a:prstGeom prst="rect">
            <a:avLst/>
          </a:prstGeom>
          <a:noFill/>
          <a:ln w="12700">
            <a:noFill/>
            <a:miter lim="800000"/>
            <a:headEnd/>
            <a:tailEnd/>
          </a:ln>
        </p:spPr>
      </p:pic>
      <p:sp>
        <p:nvSpPr>
          <p:cNvPr id="116739" name="Номер слайда 3"/>
          <p:cNvSpPr>
            <a:spLocks noGrp="1"/>
          </p:cNvSpPr>
          <p:nvPr>
            <p:ph type="sldNum" sz="quarter" idx="10"/>
          </p:nvPr>
        </p:nvSpPr>
        <p:spPr>
          <a:noFill/>
        </p:spPr>
        <p:txBody>
          <a:bodyPr/>
          <a:lstStyle/>
          <a:p>
            <a:pPr>
              <a:tabLst>
                <a:tab pos="1065213" algn="l"/>
              </a:tabLst>
            </a:pPr>
            <a:fld id="{3AD6F9FF-DA94-4934-A4ED-1D08CFF74A79}" type="slidenum">
              <a:rPr lang="en-US"/>
              <a:pPr>
                <a:tabLst>
                  <a:tab pos="1065213" algn="l"/>
                </a:tabLst>
              </a:pPr>
              <a:t>16</a:t>
            </a:fld>
            <a:endParaRPr lang="en-US"/>
          </a:p>
        </p:txBody>
      </p:sp>
      <p:sp>
        <p:nvSpPr>
          <p:cNvPr id="116740" name="Rectangle 2"/>
          <p:cNvSpPr>
            <a:spLocks noGrp="1" noChangeArrowheads="1"/>
          </p:cNvSpPr>
          <p:nvPr>
            <p:ph type="title"/>
          </p:nvPr>
        </p:nvSpPr>
        <p:spPr/>
        <p:txBody>
          <a:bodyPr/>
          <a:lstStyle/>
          <a:p>
            <a:pPr eaLnBrk="1" hangingPunct="1"/>
            <a:r>
              <a:rPr lang="ru-RU" smtClean="0"/>
              <a:t>Структура отдела</a:t>
            </a:r>
            <a:endParaRPr lang="en-US" smtClean="0"/>
          </a:p>
        </p:txBody>
      </p:sp>
      <p:sp>
        <p:nvSpPr>
          <p:cNvPr id="6" name="Прямоугольник 5"/>
          <p:cNvSpPr>
            <a:spLocks noChangeArrowheads="1"/>
          </p:cNvSpPr>
          <p:nvPr/>
        </p:nvSpPr>
        <p:spPr bwMode="auto">
          <a:xfrm>
            <a:off x="2573338" y="3021013"/>
            <a:ext cx="3714750" cy="919162"/>
          </a:xfrm>
          <a:prstGeom prst="rect">
            <a:avLst/>
          </a:prstGeom>
          <a:solidFill>
            <a:srgbClr val="B3B3B3"/>
          </a:solidFill>
          <a:ln w="12700">
            <a:solidFill>
              <a:srgbClr val="A6A6A6"/>
            </a:solidFill>
            <a:miter lim="800000"/>
            <a:headEnd/>
            <a:tailEnd/>
          </a:ln>
          <a:effectLst>
            <a:outerShdw blurRad="63500" dist="38100" dir="8100000" algn="tr" rotWithShape="0">
              <a:srgbClr val="000000">
                <a:alpha val="39998"/>
              </a:srgbClr>
            </a:outerShdw>
          </a:effectLst>
        </p:spPr>
        <p:txBody>
          <a:bodyPr lIns="91415" tIns="45708" rIns="91415" bIns="45708"/>
          <a:lstStyle/>
          <a:p>
            <a:pPr algn="ctr" defTabSz="792163">
              <a:defRPr/>
            </a:pPr>
            <a:r>
              <a:rPr lang="ru-RU" sz="2000" b="1">
                <a:solidFill>
                  <a:srgbClr val="FFFFFF"/>
                </a:solidFill>
                <a:latin typeface="Tahoma" pitchFamily="34" charset="0"/>
                <a:cs typeface="Tahoma" pitchFamily="34" charset="0"/>
              </a:rPr>
              <a:t>Светлана Кондеева</a:t>
            </a:r>
            <a:endParaRPr lang="en-US" sz="2000" b="1">
              <a:solidFill>
                <a:srgbClr val="FFFFFF"/>
              </a:solidFill>
              <a:latin typeface="Tahoma" pitchFamily="34" charset="0"/>
              <a:cs typeface="Tahoma" pitchFamily="34" charset="0"/>
            </a:endParaRPr>
          </a:p>
          <a:p>
            <a:pPr algn="ctr" defTabSz="792163">
              <a:defRPr/>
            </a:pPr>
            <a:r>
              <a:rPr lang="en-US" sz="1800">
                <a:solidFill>
                  <a:srgbClr val="FFFFFF"/>
                </a:solidFill>
                <a:latin typeface="Tahoma" pitchFamily="34" charset="0"/>
                <a:cs typeface="Tahoma" pitchFamily="34" charset="0"/>
              </a:rPr>
              <a:t>(Client Services Director)</a:t>
            </a:r>
            <a:endParaRPr lang="en-US" sz="1400" b="1">
              <a:solidFill>
                <a:srgbClr val="FFFFFF"/>
              </a:solidFill>
              <a:latin typeface="Tahoma" pitchFamily="34" charset="0"/>
              <a:cs typeface="Tahoma" pitchFamily="34" charset="0"/>
            </a:endParaRPr>
          </a:p>
          <a:p>
            <a:pPr algn="ctr" defTabSz="792163">
              <a:defRPr/>
            </a:pPr>
            <a:r>
              <a:rPr lang="en-US" sz="1600" b="1">
                <a:solidFill>
                  <a:srgbClr val="FFFFFF"/>
                </a:solidFill>
                <a:latin typeface="Tahoma" pitchFamily="34" charset="0"/>
                <a:cs typeface="Tahoma" pitchFamily="34" charset="0"/>
              </a:rPr>
              <a:t>e:mg – 1</a:t>
            </a:r>
            <a:r>
              <a:rPr lang="ru-RU" sz="1600" b="1">
                <a:solidFill>
                  <a:srgbClr val="FFFFFF"/>
                </a:solidFill>
                <a:latin typeface="Tahoma" pitchFamily="34" charset="0"/>
                <a:cs typeface="Tahoma" pitchFamily="34" charset="0"/>
              </a:rPr>
              <a:t>3</a:t>
            </a:r>
            <a:r>
              <a:rPr lang="en-US" sz="1600" b="1">
                <a:solidFill>
                  <a:srgbClr val="FFFFFF"/>
                </a:solidFill>
                <a:latin typeface="Tahoma" pitchFamily="34" charset="0"/>
                <a:cs typeface="Tahoma" pitchFamily="34" charset="0"/>
              </a:rPr>
              <a:t> years</a:t>
            </a:r>
            <a:endParaRPr lang="ru-RU" sz="1600" b="1">
              <a:solidFill>
                <a:srgbClr val="FFFFFF"/>
              </a:solidFill>
              <a:latin typeface="Tahoma" pitchFamily="34" charset="0"/>
              <a:cs typeface="Tahoma" pitchFamily="34" charset="0"/>
            </a:endParaRPr>
          </a:p>
        </p:txBody>
      </p:sp>
      <p:sp>
        <p:nvSpPr>
          <p:cNvPr id="8" name="Скругленный прямоугольник 7"/>
          <p:cNvSpPr>
            <a:spLocks noChangeArrowheads="1"/>
          </p:cNvSpPr>
          <p:nvPr/>
        </p:nvSpPr>
        <p:spPr bwMode="auto">
          <a:xfrm>
            <a:off x="6502400" y="5740400"/>
            <a:ext cx="1285875" cy="785813"/>
          </a:xfrm>
          <a:prstGeom prst="roundRect">
            <a:avLst>
              <a:gd name="adj" fmla="val 16667"/>
            </a:avLst>
          </a:prstGeom>
          <a:solidFill>
            <a:srgbClr val="F0AC74"/>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Екатерина</a:t>
            </a:r>
          </a:p>
          <a:p>
            <a:pPr algn="ctr" defTabSz="792163">
              <a:defRPr/>
            </a:pPr>
            <a:r>
              <a:rPr lang="ru-RU" sz="1400" b="1">
                <a:solidFill>
                  <a:srgbClr val="FFFFFF"/>
                </a:solidFill>
                <a:latin typeface="Tahoma" pitchFamily="34" charset="0"/>
                <a:cs typeface="Tahoma" pitchFamily="34" charset="0"/>
              </a:rPr>
              <a:t>Ушакова</a:t>
            </a:r>
          </a:p>
          <a:p>
            <a:pPr algn="ctr" defTabSz="792163">
              <a:defRPr/>
            </a:pPr>
            <a:r>
              <a:rPr lang="en-US" sz="1400" b="1">
                <a:solidFill>
                  <a:srgbClr val="FFFFFF"/>
                </a:solidFill>
                <a:latin typeface="Tahoma" pitchFamily="34" charset="0"/>
                <a:cs typeface="Tahoma" pitchFamily="34" charset="0"/>
              </a:rPr>
              <a:t>SAM</a:t>
            </a:r>
            <a:endParaRPr lang="ru-RU" sz="1400" b="1">
              <a:solidFill>
                <a:srgbClr val="FFFFFF"/>
              </a:solidFill>
              <a:latin typeface="Tahoma" pitchFamily="34" charset="0"/>
              <a:cs typeface="Tahoma" pitchFamily="34" charset="0"/>
            </a:endParaRPr>
          </a:p>
        </p:txBody>
      </p:sp>
      <p:sp>
        <p:nvSpPr>
          <p:cNvPr id="9" name="Скругленный прямоугольник 8"/>
          <p:cNvSpPr>
            <a:spLocks noChangeArrowheads="1"/>
          </p:cNvSpPr>
          <p:nvPr/>
        </p:nvSpPr>
        <p:spPr bwMode="auto">
          <a:xfrm>
            <a:off x="4930775" y="5740400"/>
            <a:ext cx="1357313" cy="785813"/>
          </a:xfrm>
          <a:prstGeom prst="roundRect">
            <a:avLst>
              <a:gd name="adj" fmla="val 16667"/>
            </a:avLst>
          </a:prstGeom>
          <a:solidFill>
            <a:srgbClr val="F0AC74"/>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Наташа</a:t>
            </a:r>
          </a:p>
          <a:p>
            <a:pPr algn="ctr" defTabSz="792163">
              <a:defRPr/>
            </a:pPr>
            <a:r>
              <a:rPr lang="ru-RU" sz="1400" b="1">
                <a:solidFill>
                  <a:srgbClr val="FFFFFF"/>
                </a:solidFill>
                <a:latin typeface="Tahoma" pitchFamily="34" charset="0"/>
                <a:cs typeface="Tahoma" pitchFamily="34" charset="0"/>
              </a:rPr>
              <a:t>Купреенко</a:t>
            </a:r>
          </a:p>
          <a:p>
            <a:pPr algn="ctr" defTabSz="792163">
              <a:defRPr/>
            </a:pPr>
            <a:r>
              <a:rPr lang="en-US" sz="1400" b="1">
                <a:solidFill>
                  <a:srgbClr val="FFFFFF"/>
                </a:solidFill>
                <a:latin typeface="Tahoma" pitchFamily="34" charset="0"/>
                <a:cs typeface="Tahoma" pitchFamily="34" charset="0"/>
              </a:rPr>
              <a:t>SAM</a:t>
            </a:r>
            <a:endParaRPr lang="ru-RU" sz="1400" b="1">
              <a:solidFill>
                <a:srgbClr val="FFFFFF"/>
              </a:solidFill>
              <a:latin typeface="Tahoma" pitchFamily="34" charset="0"/>
              <a:cs typeface="Tahoma" pitchFamily="34" charset="0"/>
            </a:endParaRPr>
          </a:p>
        </p:txBody>
      </p:sp>
      <p:sp>
        <p:nvSpPr>
          <p:cNvPr id="11" name="Прямоугольник 10"/>
          <p:cNvSpPr>
            <a:spLocks noChangeArrowheads="1"/>
          </p:cNvSpPr>
          <p:nvPr/>
        </p:nvSpPr>
        <p:spPr bwMode="auto">
          <a:xfrm>
            <a:off x="1930400" y="4448175"/>
            <a:ext cx="1285875" cy="785813"/>
          </a:xfrm>
          <a:prstGeom prst="rect">
            <a:avLst/>
          </a:prstGeom>
          <a:solidFill>
            <a:srgbClr val="9C9CDF"/>
          </a:solidFill>
          <a:ln w="12700">
            <a:solidFill>
              <a:srgbClr val="A6A6A6"/>
            </a:solidFill>
            <a:miter lim="800000"/>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Андрей</a:t>
            </a:r>
          </a:p>
          <a:p>
            <a:pPr algn="ctr" defTabSz="792163">
              <a:defRPr/>
            </a:pPr>
            <a:r>
              <a:rPr lang="ru-RU" sz="1400" b="1">
                <a:solidFill>
                  <a:srgbClr val="FFFFFF"/>
                </a:solidFill>
                <a:latin typeface="Tahoma" pitchFamily="34" charset="0"/>
                <a:cs typeface="Tahoma" pitchFamily="34" charset="0"/>
              </a:rPr>
              <a:t>Трубецкой</a:t>
            </a:r>
          </a:p>
          <a:p>
            <a:pPr algn="ctr" defTabSz="792163">
              <a:defRPr/>
            </a:pPr>
            <a:r>
              <a:rPr lang="en-US" sz="1400" b="1">
                <a:solidFill>
                  <a:srgbClr val="FFFFFF"/>
                </a:solidFill>
                <a:latin typeface="Tahoma" pitchFamily="34" charset="0"/>
                <a:cs typeface="Tahoma" pitchFamily="34" charset="0"/>
              </a:rPr>
              <a:t>AD</a:t>
            </a:r>
            <a:endParaRPr lang="ru-RU" sz="1400" b="1">
              <a:solidFill>
                <a:srgbClr val="FFFFFF"/>
              </a:solidFill>
              <a:latin typeface="Tahoma" pitchFamily="34" charset="0"/>
              <a:cs typeface="Tahoma" pitchFamily="34" charset="0"/>
            </a:endParaRPr>
          </a:p>
        </p:txBody>
      </p:sp>
      <p:cxnSp>
        <p:nvCxnSpPr>
          <p:cNvPr id="12" name="Прямая соединительная линия 11"/>
          <p:cNvCxnSpPr/>
          <p:nvPr/>
        </p:nvCxnSpPr>
        <p:spPr>
          <a:xfrm flipV="1">
            <a:off x="2501900" y="4090988"/>
            <a:ext cx="38576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bwMode="auto">
          <a:xfrm rot="5400000">
            <a:off x="2324100" y="4268788"/>
            <a:ext cx="357187" cy="1588"/>
          </a:xfrm>
          <a:prstGeom prst="straightConnector1">
            <a:avLst/>
          </a:prstGeom>
          <a:solidFill>
            <a:srgbClr val="EC8A2B"/>
          </a:solidFill>
          <a:ln w="12700" cap="flat" cmpd="sng" algn="ctr">
            <a:solidFill>
              <a:schemeClr val="bg1">
                <a:lumMod val="50000"/>
              </a:schemeClr>
            </a:solidFill>
            <a:prstDash val="solid"/>
            <a:round/>
            <a:headEnd type="none" w="med" len="med"/>
            <a:tailEnd type="arrow"/>
          </a:ln>
          <a:effectLst/>
        </p:spPr>
      </p:cxnSp>
      <p:cxnSp>
        <p:nvCxnSpPr>
          <p:cNvPr id="23" name="Прямая со стрелкой 22"/>
          <p:cNvCxnSpPr/>
          <p:nvPr/>
        </p:nvCxnSpPr>
        <p:spPr bwMode="auto">
          <a:xfrm rot="5400000">
            <a:off x="6180138" y="4268788"/>
            <a:ext cx="357187" cy="1587"/>
          </a:xfrm>
          <a:prstGeom prst="straightConnector1">
            <a:avLst/>
          </a:prstGeom>
          <a:solidFill>
            <a:srgbClr val="EC8A2B"/>
          </a:solidFill>
          <a:ln w="12700" cap="flat" cmpd="sng" algn="ctr">
            <a:solidFill>
              <a:schemeClr val="bg1">
                <a:lumMod val="50000"/>
              </a:schemeClr>
            </a:solidFill>
            <a:prstDash val="solid"/>
            <a:round/>
            <a:headEnd type="none" w="med" len="med"/>
            <a:tailEnd type="arrow"/>
          </a:ln>
          <a:effectLst/>
        </p:spPr>
      </p:cxnSp>
      <p:sp>
        <p:nvSpPr>
          <p:cNvPr id="25" name="Скругленный прямоугольник 24"/>
          <p:cNvSpPr>
            <a:spLocks noChangeArrowheads="1"/>
          </p:cNvSpPr>
          <p:nvPr/>
        </p:nvSpPr>
        <p:spPr bwMode="auto">
          <a:xfrm>
            <a:off x="5781675" y="6684963"/>
            <a:ext cx="1357313" cy="785812"/>
          </a:xfrm>
          <a:prstGeom prst="roundRect">
            <a:avLst>
              <a:gd name="adj" fmla="val 16667"/>
            </a:avLst>
          </a:prstGeom>
          <a:solidFill>
            <a:srgbClr val="F0AC74"/>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Мария</a:t>
            </a:r>
          </a:p>
          <a:p>
            <a:pPr algn="ctr" defTabSz="792163">
              <a:defRPr/>
            </a:pPr>
            <a:r>
              <a:rPr lang="ru-RU" sz="1400" b="1">
                <a:solidFill>
                  <a:srgbClr val="FFFFFF"/>
                </a:solidFill>
                <a:latin typeface="Tahoma" pitchFamily="34" charset="0"/>
                <a:cs typeface="Tahoma" pitchFamily="34" charset="0"/>
              </a:rPr>
              <a:t>Панфилова</a:t>
            </a:r>
            <a:r>
              <a:rPr lang="en-US" sz="1400" b="1">
                <a:solidFill>
                  <a:srgbClr val="FFFFFF"/>
                </a:solidFill>
                <a:latin typeface="Tahoma" pitchFamily="34" charset="0"/>
                <a:cs typeface="Tahoma" pitchFamily="34" charset="0"/>
              </a:rPr>
              <a:t>SAM</a:t>
            </a:r>
            <a:endParaRPr lang="ru-RU" sz="1400" b="1">
              <a:solidFill>
                <a:srgbClr val="FFFFFF"/>
              </a:solidFill>
              <a:latin typeface="Tahoma" pitchFamily="34" charset="0"/>
              <a:cs typeface="Tahoma" pitchFamily="34" charset="0"/>
            </a:endParaRPr>
          </a:p>
        </p:txBody>
      </p:sp>
      <p:sp>
        <p:nvSpPr>
          <p:cNvPr id="33" name="Скругленный прямоугольник 32"/>
          <p:cNvSpPr>
            <a:spLocks noChangeArrowheads="1"/>
          </p:cNvSpPr>
          <p:nvPr/>
        </p:nvSpPr>
        <p:spPr bwMode="auto">
          <a:xfrm>
            <a:off x="287338" y="5740400"/>
            <a:ext cx="1357312" cy="785813"/>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Даша</a:t>
            </a:r>
            <a:endParaRPr lang="en-US" sz="1400" b="1">
              <a:solidFill>
                <a:srgbClr val="FFFFFF"/>
              </a:solidFill>
              <a:latin typeface="Tahoma" pitchFamily="34" charset="0"/>
              <a:cs typeface="Tahoma" pitchFamily="34" charset="0"/>
            </a:endParaRPr>
          </a:p>
          <a:p>
            <a:pPr algn="ctr" defTabSz="792163">
              <a:defRPr/>
            </a:pPr>
            <a:r>
              <a:rPr lang="ru-RU" sz="1400" b="1">
                <a:solidFill>
                  <a:srgbClr val="FFFFFF"/>
                </a:solidFill>
                <a:latin typeface="Tahoma" pitchFamily="34" charset="0"/>
                <a:cs typeface="Tahoma" pitchFamily="34" charset="0"/>
              </a:rPr>
              <a:t>Зотова</a:t>
            </a:r>
            <a:r>
              <a:rPr lang="en-US" sz="1400" b="1">
                <a:solidFill>
                  <a:srgbClr val="FFFFFF"/>
                </a:solidFill>
                <a:latin typeface="Tahoma" pitchFamily="34" charset="0"/>
                <a:cs typeface="Tahoma" pitchFamily="34" charset="0"/>
              </a:rPr>
              <a:t> </a:t>
            </a:r>
            <a:r>
              <a:rPr lang="ru-RU" sz="1400" b="1">
                <a:solidFill>
                  <a:srgbClr val="FFFFFF"/>
                </a:solidFill>
                <a:latin typeface="Tahoma" pitchFamily="34" charset="0"/>
                <a:cs typeface="Tahoma" pitchFamily="34" charset="0"/>
              </a:rPr>
              <a:t> </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34" name="Скругленный прямоугольник 33"/>
          <p:cNvSpPr>
            <a:spLocks noChangeArrowheads="1"/>
          </p:cNvSpPr>
          <p:nvPr/>
        </p:nvSpPr>
        <p:spPr bwMode="auto">
          <a:xfrm>
            <a:off x="287338" y="7597775"/>
            <a:ext cx="1357312"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Татьяна</a:t>
            </a:r>
          </a:p>
          <a:p>
            <a:pPr algn="ctr" defTabSz="792163">
              <a:defRPr/>
            </a:pPr>
            <a:r>
              <a:rPr lang="ru-RU" sz="1400" b="1">
                <a:solidFill>
                  <a:srgbClr val="FFFFFF"/>
                </a:solidFill>
                <a:latin typeface="Tahoma" pitchFamily="34" charset="0"/>
                <a:cs typeface="Tahoma" pitchFamily="34" charset="0"/>
              </a:rPr>
              <a:t>Меланич</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SEM</a:t>
            </a:r>
            <a:endParaRPr lang="ru-RU" sz="1400" b="1">
              <a:solidFill>
                <a:srgbClr val="FFFFFF"/>
              </a:solidFill>
              <a:latin typeface="Tahoma" pitchFamily="34" charset="0"/>
              <a:cs typeface="Tahoma" pitchFamily="34" charset="0"/>
            </a:endParaRPr>
          </a:p>
        </p:txBody>
      </p:sp>
      <p:sp>
        <p:nvSpPr>
          <p:cNvPr id="35" name="Скругленный прямоугольник 34"/>
          <p:cNvSpPr>
            <a:spLocks noChangeArrowheads="1"/>
          </p:cNvSpPr>
          <p:nvPr/>
        </p:nvSpPr>
        <p:spPr bwMode="auto">
          <a:xfrm>
            <a:off x="3287713" y="5740400"/>
            <a:ext cx="1357312" cy="785813"/>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Вера</a:t>
            </a:r>
          </a:p>
          <a:p>
            <a:pPr algn="ctr" defTabSz="792163">
              <a:defRPr/>
            </a:pPr>
            <a:r>
              <a:rPr lang="ru-RU" sz="1400" b="1">
                <a:solidFill>
                  <a:srgbClr val="FFFFFF"/>
                </a:solidFill>
                <a:latin typeface="Tahoma" pitchFamily="34" charset="0"/>
                <a:cs typeface="Tahoma" pitchFamily="34" charset="0"/>
              </a:rPr>
              <a:t>Лома</a:t>
            </a:r>
          </a:p>
          <a:p>
            <a:pPr algn="ctr" defTabSz="792163">
              <a:defRPr/>
            </a:pPr>
            <a:r>
              <a:rPr lang="en-US" sz="1400" b="1">
                <a:solidFill>
                  <a:srgbClr val="FFFFFF"/>
                </a:solidFill>
                <a:latin typeface="Tahoma" pitchFamily="34" charset="0"/>
                <a:cs typeface="Tahoma" pitchFamily="34" charset="0"/>
              </a:rPr>
              <a:t>SEM</a:t>
            </a:r>
            <a:endParaRPr lang="ru-RU" sz="1400" b="1">
              <a:solidFill>
                <a:srgbClr val="FFFFFF"/>
              </a:solidFill>
              <a:latin typeface="Tahoma" pitchFamily="34" charset="0"/>
              <a:cs typeface="Tahoma" pitchFamily="34" charset="0"/>
            </a:endParaRPr>
          </a:p>
        </p:txBody>
      </p:sp>
      <p:sp>
        <p:nvSpPr>
          <p:cNvPr id="36" name="Скругленный прямоугольник 35"/>
          <p:cNvSpPr>
            <a:spLocks noChangeArrowheads="1"/>
          </p:cNvSpPr>
          <p:nvPr/>
        </p:nvSpPr>
        <p:spPr bwMode="auto">
          <a:xfrm>
            <a:off x="1787525" y="5740400"/>
            <a:ext cx="1357313" cy="785813"/>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Дмитрий Дроздов</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SEM</a:t>
            </a:r>
            <a:endParaRPr lang="ru-RU" sz="1400" b="1">
              <a:solidFill>
                <a:srgbClr val="FFFFFF"/>
              </a:solidFill>
              <a:latin typeface="Tahoma" pitchFamily="34" charset="0"/>
              <a:cs typeface="Tahoma" pitchFamily="34" charset="0"/>
            </a:endParaRPr>
          </a:p>
        </p:txBody>
      </p:sp>
      <p:sp>
        <p:nvSpPr>
          <p:cNvPr id="37" name="Скругленный прямоугольник 36"/>
          <p:cNvSpPr>
            <a:spLocks noChangeArrowheads="1"/>
          </p:cNvSpPr>
          <p:nvPr/>
        </p:nvSpPr>
        <p:spPr bwMode="auto">
          <a:xfrm>
            <a:off x="3359150" y="6740525"/>
            <a:ext cx="1285875"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Валентин</a:t>
            </a:r>
          </a:p>
          <a:p>
            <a:pPr algn="ctr" defTabSz="792163">
              <a:defRPr/>
            </a:pPr>
            <a:r>
              <a:rPr lang="ru-RU" sz="1400" b="1">
                <a:solidFill>
                  <a:srgbClr val="FFFFFF"/>
                </a:solidFill>
                <a:latin typeface="Tahoma" pitchFamily="34" charset="0"/>
                <a:cs typeface="Tahoma" pitchFamily="34" charset="0"/>
              </a:rPr>
              <a:t>Аверьянов</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39" name="Скругленный прямоугольник 38"/>
          <p:cNvSpPr>
            <a:spLocks noChangeArrowheads="1"/>
          </p:cNvSpPr>
          <p:nvPr/>
        </p:nvSpPr>
        <p:spPr bwMode="auto">
          <a:xfrm>
            <a:off x="287338" y="6740525"/>
            <a:ext cx="1428750"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Женя</a:t>
            </a:r>
          </a:p>
          <a:p>
            <a:pPr algn="ctr" defTabSz="792163">
              <a:defRPr/>
            </a:pPr>
            <a:r>
              <a:rPr lang="ru-RU" sz="1400" b="1">
                <a:solidFill>
                  <a:srgbClr val="FFFFFF"/>
                </a:solidFill>
                <a:latin typeface="Tahoma" pitchFamily="34" charset="0"/>
                <a:cs typeface="Tahoma" pitchFamily="34" charset="0"/>
              </a:rPr>
              <a:t>Антонова</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40" name="Скругленный прямоугольник 39"/>
          <p:cNvSpPr>
            <a:spLocks noChangeArrowheads="1"/>
          </p:cNvSpPr>
          <p:nvPr/>
        </p:nvSpPr>
        <p:spPr bwMode="auto">
          <a:xfrm>
            <a:off x="1787525" y="6740525"/>
            <a:ext cx="1428750"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Екатерина Шапорова</a:t>
            </a: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116756" name="Rectangle 3"/>
          <p:cNvSpPr txBox="1">
            <a:spLocks noChangeArrowheads="1"/>
          </p:cNvSpPr>
          <p:nvPr/>
        </p:nvSpPr>
        <p:spPr bwMode="auto">
          <a:xfrm>
            <a:off x="8216900" y="3019425"/>
            <a:ext cx="4214813" cy="5511800"/>
          </a:xfrm>
          <a:prstGeom prst="rect">
            <a:avLst/>
          </a:prstGeom>
          <a:noFill/>
          <a:ln w="12700">
            <a:noFill/>
            <a:miter lim="800000"/>
            <a:headEnd/>
            <a:tailEnd/>
          </a:ln>
        </p:spPr>
        <p:txBody>
          <a:bodyPr lIns="0" tIns="0" rIns="0" bIns="0"/>
          <a:lstStyle/>
          <a:p>
            <a:pPr>
              <a:spcBef>
                <a:spcPts val="2600"/>
              </a:spcBef>
            </a:pPr>
            <a:r>
              <a:rPr lang="ru-RU" sz="3600" b="1" u="sng">
                <a:solidFill>
                  <a:srgbClr val="BA2883"/>
                </a:solidFill>
                <a:latin typeface="Helvetica Neue" charset="0"/>
                <a:sym typeface="Helvetica Neue" charset="0"/>
              </a:rPr>
              <a:t>Клиенты отдела</a:t>
            </a:r>
            <a:r>
              <a:rPr lang="en-US" sz="3100" b="1" u="sng">
                <a:solidFill>
                  <a:srgbClr val="BA2883"/>
                </a:solidFill>
                <a:latin typeface="Helvetica Neue" charset="0"/>
                <a:sym typeface="Helvetica Neue" charset="0"/>
              </a:rPr>
              <a:t>:</a:t>
            </a:r>
          </a:p>
          <a:p>
            <a:pPr>
              <a:spcBef>
                <a:spcPts val="2600"/>
              </a:spcBef>
            </a:pPr>
            <a:endParaRPr lang="en-US" sz="3100"/>
          </a:p>
          <a:p>
            <a:pPr>
              <a:spcBef>
                <a:spcPts val="2600"/>
              </a:spcBef>
            </a:pPr>
            <a:endParaRPr lang="en-US"/>
          </a:p>
        </p:txBody>
      </p:sp>
      <p:pic>
        <p:nvPicPr>
          <p:cNvPr id="116757" name="Picture 2"/>
          <p:cNvPicPr>
            <a:picLocks noChangeAspect="1" noChangeArrowheads="1"/>
          </p:cNvPicPr>
          <p:nvPr/>
        </p:nvPicPr>
        <p:blipFill>
          <a:blip r:embed="rId4"/>
          <a:srcRect/>
          <a:stretch>
            <a:fillRect/>
          </a:stretch>
        </p:blipFill>
        <p:spPr bwMode="auto">
          <a:xfrm>
            <a:off x="9229725" y="3662363"/>
            <a:ext cx="1916113" cy="642937"/>
          </a:xfrm>
          <a:prstGeom prst="rect">
            <a:avLst/>
          </a:prstGeom>
          <a:noFill/>
          <a:ln w="12700">
            <a:noFill/>
            <a:miter lim="800000"/>
            <a:headEnd/>
            <a:tailEnd/>
          </a:ln>
        </p:spPr>
      </p:pic>
      <p:pic>
        <p:nvPicPr>
          <p:cNvPr id="116758" name="Picture 3"/>
          <p:cNvPicPr>
            <a:picLocks noChangeAspect="1" noChangeArrowheads="1"/>
          </p:cNvPicPr>
          <p:nvPr/>
        </p:nvPicPr>
        <p:blipFill>
          <a:blip r:embed="rId5"/>
          <a:srcRect/>
          <a:stretch>
            <a:fillRect/>
          </a:stretch>
        </p:blipFill>
        <p:spPr bwMode="auto">
          <a:xfrm>
            <a:off x="9574213" y="4519613"/>
            <a:ext cx="1651000" cy="642937"/>
          </a:xfrm>
          <a:prstGeom prst="rect">
            <a:avLst/>
          </a:prstGeom>
          <a:noFill/>
          <a:ln w="12700">
            <a:noFill/>
            <a:miter lim="800000"/>
            <a:headEnd/>
            <a:tailEnd/>
          </a:ln>
        </p:spPr>
      </p:pic>
      <p:pic>
        <p:nvPicPr>
          <p:cNvPr id="116759" name="Picture 2"/>
          <p:cNvPicPr>
            <a:picLocks noChangeAspect="1" noChangeArrowheads="1"/>
          </p:cNvPicPr>
          <p:nvPr/>
        </p:nvPicPr>
        <p:blipFill>
          <a:blip r:embed="rId6"/>
          <a:srcRect/>
          <a:stretch>
            <a:fillRect/>
          </a:stretch>
        </p:blipFill>
        <p:spPr bwMode="auto">
          <a:xfrm>
            <a:off x="11199813" y="3654425"/>
            <a:ext cx="1517650" cy="865188"/>
          </a:xfrm>
          <a:prstGeom prst="rect">
            <a:avLst/>
          </a:prstGeom>
          <a:noFill/>
          <a:ln w="12700">
            <a:noFill/>
            <a:miter lim="800000"/>
            <a:headEnd/>
            <a:tailEnd/>
          </a:ln>
        </p:spPr>
      </p:pic>
      <p:pic>
        <p:nvPicPr>
          <p:cNvPr id="116760" name="Picture 8"/>
          <p:cNvPicPr>
            <a:picLocks noChangeAspect="1" noChangeArrowheads="1"/>
          </p:cNvPicPr>
          <p:nvPr/>
        </p:nvPicPr>
        <p:blipFill>
          <a:blip r:embed="rId7"/>
          <a:srcRect/>
          <a:stretch>
            <a:fillRect/>
          </a:stretch>
        </p:blipFill>
        <p:spPr bwMode="auto">
          <a:xfrm>
            <a:off x="8216900" y="4948238"/>
            <a:ext cx="1171575" cy="515937"/>
          </a:xfrm>
          <a:prstGeom prst="rect">
            <a:avLst/>
          </a:prstGeom>
          <a:noFill/>
          <a:ln w="12700">
            <a:noFill/>
            <a:miter lim="800000"/>
            <a:headEnd/>
            <a:tailEnd/>
          </a:ln>
        </p:spPr>
      </p:pic>
      <p:pic>
        <p:nvPicPr>
          <p:cNvPr id="116761" name="Picture 2" descr="http://www.logostage.com/logos/ikea.jpg"/>
          <p:cNvPicPr>
            <a:picLocks noChangeAspect="1" noChangeArrowheads="1"/>
          </p:cNvPicPr>
          <p:nvPr/>
        </p:nvPicPr>
        <p:blipFill>
          <a:blip r:embed="rId8"/>
          <a:srcRect/>
          <a:stretch>
            <a:fillRect/>
          </a:stretch>
        </p:blipFill>
        <p:spPr bwMode="auto">
          <a:xfrm>
            <a:off x="11431588" y="5519738"/>
            <a:ext cx="1214437" cy="433387"/>
          </a:xfrm>
          <a:prstGeom prst="rect">
            <a:avLst/>
          </a:prstGeom>
          <a:noFill/>
          <a:ln w="9525">
            <a:noFill/>
            <a:miter lim="800000"/>
            <a:headEnd/>
            <a:tailEnd/>
          </a:ln>
        </p:spPr>
      </p:pic>
      <p:pic>
        <p:nvPicPr>
          <p:cNvPr id="116762" name="Picture 4" descr="http://www.youhtc.ru/wp-content/uploads/microsoft-logo.jpg"/>
          <p:cNvPicPr>
            <a:picLocks noChangeAspect="1" noChangeArrowheads="1"/>
          </p:cNvPicPr>
          <p:nvPr/>
        </p:nvPicPr>
        <p:blipFill>
          <a:blip r:embed="rId9"/>
          <a:srcRect/>
          <a:stretch>
            <a:fillRect/>
          </a:stretch>
        </p:blipFill>
        <p:spPr bwMode="auto">
          <a:xfrm>
            <a:off x="8074025" y="5805488"/>
            <a:ext cx="1714500" cy="412750"/>
          </a:xfrm>
          <a:prstGeom prst="rect">
            <a:avLst/>
          </a:prstGeom>
          <a:noFill/>
          <a:ln w="9525">
            <a:noFill/>
            <a:miter lim="800000"/>
            <a:headEnd/>
            <a:tailEnd/>
          </a:ln>
        </p:spPr>
      </p:pic>
      <p:pic>
        <p:nvPicPr>
          <p:cNvPr id="116763" name="Picture 8" descr="http://toplogos.ru/images/logo-goodyear.jpg"/>
          <p:cNvPicPr>
            <a:picLocks noChangeAspect="1" noChangeArrowheads="1"/>
          </p:cNvPicPr>
          <p:nvPr/>
        </p:nvPicPr>
        <p:blipFill>
          <a:blip r:embed="rId10"/>
          <a:srcRect/>
          <a:stretch>
            <a:fillRect/>
          </a:stretch>
        </p:blipFill>
        <p:spPr bwMode="auto">
          <a:xfrm>
            <a:off x="8145463" y="8591550"/>
            <a:ext cx="2151062" cy="484188"/>
          </a:xfrm>
          <a:prstGeom prst="rect">
            <a:avLst/>
          </a:prstGeom>
          <a:noFill/>
          <a:ln w="9525">
            <a:noFill/>
            <a:miter lim="800000"/>
            <a:headEnd/>
            <a:tailEnd/>
          </a:ln>
        </p:spPr>
      </p:pic>
      <p:pic>
        <p:nvPicPr>
          <p:cNvPr id="116764" name="Picture 10" descr="http://mediarost26.ru/images/Sberbank/Sberbank_logotip.jpg"/>
          <p:cNvPicPr>
            <a:picLocks noChangeAspect="1" noChangeArrowheads="1"/>
          </p:cNvPicPr>
          <p:nvPr/>
        </p:nvPicPr>
        <p:blipFill>
          <a:blip r:embed="rId11"/>
          <a:srcRect/>
          <a:stretch>
            <a:fillRect/>
          </a:stretch>
        </p:blipFill>
        <p:spPr bwMode="auto">
          <a:xfrm>
            <a:off x="11431588" y="6019800"/>
            <a:ext cx="1128712" cy="785813"/>
          </a:xfrm>
          <a:prstGeom prst="rect">
            <a:avLst/>
          </a:prstGeom>
          <a:noFill/>
          <a:ln w="9525">
            <a:noFill/>
            <a:miter lim="800000"/>
            <a:headEnd/>
            <a:tailEnd/>
          </a:ln>
        </p:spPr>
      </p:pic>
      <p:pic>
        <p:nvPicPr>
          <p:cNvPr id="116765" name="Picture 12" descr="http://www.logobar.ru/cache/project_big/9875.jpg"/>
          <p:cNvPicPr>
            <a:picLocks noChangeAspect="1" noChangeArrowheads="1"/>
          </p:cNvPicPr>
          <p:nvPr/>
        </p:nvPicPr>
        <p:blipFill>
          <a:blip r:embed="rId12"/>
          <a:srcRect/>
          <a:stretch>
            <a:fillRect/>
          </a:stretch>
        </p:blipFill>
        <p:spPr bwMode="auto">
          <a:xfrm>
            <a:off x="9717088" y="6019800"/>
            <a:ext cx="1457325" cy="1143000"/>
          </a:xfrm>
          <a:prstGeom prst="rect">
            <a:avLst/>
          </a:prstGeom>
          <a:noFill/>
          <a:ln w="9525">
            <a:noFill/>
            <a:miter lim="800000"/>
            <a:headEnd/>
            <a:tailEnd/>
          </a:ln>
        </p:spPr>
      </p:pic>
      <p:pic>
        <p:nvPicPr>
          <p:cNvPr id="116766" name="Picture 14" descr="http://zatvor66.ru/wp-content/uploads/2010/07/%D0%9B%D0%BE%D0%B3%D0%BE%D1%82%D0%B8%D0%BF-%D0%A1%D0%B8%D0%BD%D0%B5%D1%80%D0%B3%D0%B8%D1%8F.jpg"/>
          <p:cNvPicPr>
            <a:picLocks noChangeAspect="1" noChangeArrowheads="1"/>
          </p:cNvPicPr>
          <p:nvPr/>
        </p:nvPicPr>
        <p:blipFill>
          <a:blip r:embed="rId13"/>
          <a:srcRect/>
          <a:stretch>
            <a:fillRect/>
          </a:stretch>
        </p:blipFill>
        <p:spPr bwMode="auto">
          <a:xfrm>
            <a:off x="10931525" y="7948613"/>
            <a:ext cx="1617663" cy="642937"/>
          </a:xfrm>
          <a:prstGeom prst="rect">
            <a:avLst/>
          </a:prstGeom>
          <a:noFill/>
          <a:ln w="9525">
            <a:noFill/>
            <a:miter lim="800000"/>
            <a:headEnd/>
            <a:tailEnd/>
          </a:ln>
        </p:spPr>
      </p:pic>
      <p:pic>
        <p:nvPicPr>
          <p:cNvPr id="116767" name="Picture 16" descr="http://upload.wikimedia.org/wikipedia/ru/0/02/Nidan_logo.jpg"/>
          <p:cNvPicPr>
            <a:picLocks noChangeAspect="1" noChangeArrowheads="1"/>
          </p:cNvPicPr>
          <p:nvPr/>
        </p:nvPicPr>
        <p:blipFill>
          <a:blip r:embed="rId14"/>
          <a:srcRect/>
          <a:stretch>
            <a:fillRect/>
          </a:stretch>
        </p:blipFill>
        <p:spPr bwMode="auto">
          <a:xfrm>
            <a:off x="10502900" y="8662988"/>
            <a:ext cx="2017713" cy="438150"/>
          </a:xfrm>
          <a:prstGeom prst="rect">
            <a:avLst/>
          </a:prstGeom>
          <a:noFill/>
          <a:ln w="9525">
            <a:noFill/>
            <a:miter lim="800000"/>
            <a:headEnd/>
            <a:tailEnd/>
          </a:ln>
        </p:spPr>
      </p:pic>
      <p:pic>
        <p:nvPicPr>
          <p:cNvPr id="116768" name="Picture 18" descr="http://www.fit4life.ie/wp-content/uploads/2011/06/gsk_logo.jpg"/>
          <p:cNvPicPr>
            <a:picLocks noChangeAspect="1" noChangeArrowheads="1"/>
          </p:cNvPicPr>
          <p:nvPr/>
        </p:nvPicPr>
        <p:blipFill>
          <a:blip r:embed="rId15"/>
          <a:srcRect/>
          <a:stretch>
            <a:fillRect/>
          </a:stretch>
        </p:blipFill>
        <p:spPr bwMode="auto">
          <a:xfrm>
            <a:off x="8216900" y="7653338"/>
            <a:ext cx="2143125" cy="723900"/>
          </a:xfrm>
          <a:prstGeom prst="rect">
            <a:avLst/>
          </a:prstGeom>
          <a:noFill/>
          <a:ln w="9525">
            <a:noFill/>
            <a:miter lim="800000"/>
            <a:headEnd/>
            <a:tailEnd/>
          </a:ln>
        </p:spPr>
      </p:pic>
      <p:pic>
        <p:nvPicPr>
          <p:cNvPr id="116769" name="Picture 20" descr="http://www.3dnews.ru/_imgdata/img/2009/04/06/119473.jpg"/>
          <p:cNvPicPr>
            <a:picLocks noChangeAspect="1" noChangeArrowheads="1"/>
          </p:cNvPicPr>
          <p:nvPr/>
        </p:nvPicPr>
        <p:blipFill>
          <a:blip r:embed="rId16"/>
          <a:srcRect/>
          <a:stretch>
            <a:fillRect/>
          </a:stretch>
        </p:blipFill>
        <p:spPr bwMode="auto">
          <a:xfrm>
            <a:off x="8074025" y="6291263"/>
            <a:ext cx="1716088" cy="1085850"/>
          </a:xfrm>
          <a:prstGeom prst="rect">
            <a:avLst/>
          </a:prstGeom>
          <a:noFill/>
          <a:ln w="9525">
            <a:noFill/>
            <a:miter lim="800000"/>
            <a:headEnd/>
            <a:tailEnd/>
          </a:ln>
        </p:spPr>
      </p:pic>
      <p:pic>
        <p:nvPicPr>
          <p:cNvPr id="116770" name="Picture 1"/>
          <p:cNvPicPr>
            <a:picLocks noChangeAspect="1" noChangeArrowheads="1"/>
          </p:cNvPicPr>
          <p:nvPr/>
        </p:nvPicPr>
        <p:blipFill>
          <a:blip r:embed="rId17"/>
          <a:srcRect/>
          <a:stretch>
            <a:fillRect/>
          </a:stretch>
        </p:blipFill>
        <p:spPr bwMode="auto">
          <a:xfrm>
            <a:off x="11574463" y="4403725"/>
            <a:ext cx="877887" cy="973138"/>
          </a:xfrm>
          <a:prstGeom prst="rect">
            <a:avLst/>
          </a:prstGeom>
          <a:noFill/>
          <a:ln w="12700">
            <a:noFill/>
            <a:miter lim="800000"/>
            <a:headEnd/>
            <a:tailEnd/>
          </a:ln>
        </p:spPr>
      </p:pic>
      <p:sp>
        <p:nvSpPr>
          <p:cNvPr id="68" name="Правая фигурная скобка 67"/>
          <p:cNvSpPr/>
          <p:nvPr/>
        </p:nvSpPr>
        <p:spPr>
          <a:xfrm rot="16200000">
            <a:off x="3803651" y="2390775"/>
            <a:ext cx="500062" cy="6192837"/>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91415" tIns="45708" rIns="91415" bIns="45708" anchor="ctr"/>
          <a:lstStyle/>
          <a:p>
            <a:pPr algn="ctr" fontAlgn="auto">
              <a:spcBef>
                <a:spcPts val="0"/>
              </a:spcBef>
              <a:spcAft>
                <a:spcPts val="0"/>
              </a:spcAft>
              <a:defRPr/>
            </a:pPr>
            <a:endParaRPr lang="ru-RU" sz="2000">
              <a:solidFill>
                <a:srgbClr val="7F7F7F">
                  <a:lumMod val="75000"/>
                  <a:lumOff val="25000"/>
                </a:srgbClr>
              </a:solidFill>
            </a:endParaRPr>
          </a:p>
        </p:txBody>
      </p:sp>
      <p:sp>
        <p:nvSpPr>
          <p:cNvPr id="69" name="Скругленный прямоугольник 68"/>
          <p:cNvSpPr>
            <a:spLocks noChangeArrowheads="1"/>
          </p:cNvSpPr>
          <p:nvPr/>
        </p:nvSpPr>
        <p:spPr bwMode="auto">
          <a:xfrm>
            <a:off x="3359150" y="7597775"/>
            <a:ext cx="1285875"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Аркадий</a:t>
            </a:r>
          </a:p>
          <a:p>
            <a:pPr algn="ctr" defTabSz="792163">
              <a:defRPr/>
            </a:pPr>
            <a:r>
              <a:rPr lang="ru-RU" sz="1400" b="1">
                <a:solidFill>
                  <a:srgbClr val="FFFFFF"/>
                </a:solidFill>
                <a:latin typeface="Tahoma" pitchFamily="34" charset="0"/>
                <a:cs typeface="Tahoma" pitchFamily="34" charset="0"/>
              </a:rPr>
              <a:t>Сергеев</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70" name="Скругленный прямоугольник 69"/>
          <p:cNvSpPr>
            <a:spLocks noChangeArrowheads="1"/>
          </p:cNvSpPr>
          <p:nvPr/>
        </p:nvSpPr>
        <p:spPr bwMode="auto">
          <a:xfrm>
            <a:off x="5721350" y="7883525"/>
            <a:ext cx="1428750" cy="857250"/>
          </a:xfrm>
          <a:prstGeom prst="roundRect">
            <a:avLst>
              <a:gd name="adj" fmla="val 16667"/>
            </a:avLst>
          </a:prstGeom>
          <a:solidFill>
            <a:srgbClr val="BFBFB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Светлана Казимирова</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Dep. assistant</a:t>
            </a:r>
            <a:endParaRPr lang="ru-RU" sz="1400" b="1">
              <a:solidFill>
                <a:srgbClr val="FFFFFF"/>
              </a:solidFill>
              <a:latin typeface="Tahoma" pitchFamily="34" charset="0"/>
              <a:cs typeface="Tahoma" pitchFamily="34" charset="0"/>
            </a:endParaRPr>
          </a:p>
        </p:txBody>
      </p:sp>
      <p:pic>
        <p:nvPicPr>
          <p:cNvPr id="116774" name="Picture 22" descr="http://t2.gstatic.com/images?q=tbn:ANd9GcSXMZC6i6PgGvPzyPOzq3rcclEm8CAEjyEozzabtto0T-asrwCHzG1E54qs"/>
          <p:cNvPicPr>
            <a:picLocks noChangeAspect="1" noChangeArrowheads="1"/>
          </p:cNvPicPr>
          <p:nvPr/>
        </p:nvPicPr>
        <p:blipFill>
          <a:blip r:embed="rId18"/>
          <a:srcRect/>
          <a:stretch>
            <a:fillRect/>
          </a:stretch>
        </p:blipFill>
        <p:spPr bwMode="auto">
          <a:xfrm>
            <a:off x="9288463" y="7305675"/>
            <a:ext cx="1319212" cy="500063"/>
          </a:xfrm>
          <a:prstGeom prst="rect">
            <a:avLst/>
          </a:prstGeom>
          <a:noFill/>
          <a:ln w="9525">
            <a:noFill/>
            <a:miter lim="800000"/>
            <a:headEnd/>
            <a:tailEnd/>
          </a:ln>
        </p:spPr>
      </p:pic>
      <p:pic>
        <p:nvPicPr>
          <p:cNvPr id="116775" name="Picture 24" descr="http://toplogos.ru/images/logo-mcdonalds.jpg"/>
          <p:cNvPicPr>
            <a:picLocks noChangeAspect="1" noChangeArrowheads="1"/>
          </p:cNvPicPr>
          <p:nvPr/>
        </p:nvPicPr>
        <p:blipFill>
          <a:blip r:embed="rId19"/>
          <a:srcRect/>
          <a:stretch>
            <a:fillRect/>
          </a:stretch>
        </p:blipFill>
        <p:spPr bwMode="auto">
          <a:xfrm>
            <a:off x="11217275" y="6929438"/>
            <a:ext cx="857250" cy="804862"/>
          </a:xfrm>
          <a:prstGeom prst="rect">
            <a:avLst/>
          </a:prstGeom>
          <a:noFill/>
          <a:ln w="9525">
            <a:noFill/>
            <a:miter lim="800000"/>
            <a:headEnd/>
            <a:tailEnd/>
          </a:ln>
        </p:spPr>
      </p:pic>
      <p:sp>
        <p:nvSpPr>
          <p:cNvPr id="50" name="Скругленный прямоугольник 49"/>
          <p:cNvSpPr>
            <a:spLocks noChangeArrowheads="1"/>
          </p:cNvSpPr>
          <p:nvPr/>
        </p:nvSpPr>
        <p:spPr bwMode="auto">
          <a:xfrm>
            <a:off x="309563" y="8477250"/>
            <a:ext cx="1357312" cy="647700"/>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100" b="1">
                <a:solidFill>
                  <a:srgbClr val="FFFFFF"/>
                </a:solidFill>
                <a:latin typeface="Tahoma" pitchFamily="34" charset="0"/>
                <a:cs typeface="Tahoma" pitchFamily="34" charset="0"/>
              </a:rPr>
              <a:t>Алена</a:t>
            </a:r>
          </a:p>
          <a:p>
            <a:pPr algn="ctr" defTabSz="792163">
              <a:defRPr/>
            </a:pPr>
            <a:r>
              <a:rPr lang="ru-RU" sz="1100" b="1">
                <a:solidFill>
                  <a:srgbClr val="FFFFFF"/>
                </a:solidFill>
                <a:latin typeface="Tahoma" pitchFamily="34" charset="0"/>
                <a:cs typeface="Tahoma" pitchFamily="34" charset="0"/>
              </a:rPr>
              <a:t>Щеблыкина</a:t>
            </a:r>
            <a:endParaRPr lang="en-US" sz="1100" b="1">
              <a:solidFill>
                <a:srgbClr val="FFFFFF"/>
              </a:solidFill>
              <a:latin typeface="Tahoma" pitchFamily="34" charset="0"/>
              <a:cs typeface="Tahoma" pitchFamily="34" charset="0"/>
            </a:endParaRPr>
          </a:p>
          <a:p>
            <a:pPr algn="ctr" defTabSz="792163">
              <a:defRPr/>
            </a:pPr>
            <a:r>
              <a:rPr lang="en-US" sz="1100" b="1">
                <a:solidFill>
                  <a:srgbClr val="FFFFFF"/>
                </a:solidFill>
                <a:latin typeface="Tahoma" pitchFamily="34" charset="0"/>
                <a:cs typeface="Tahoma" pitchFamily="34" charset="0"/>
              </a:rPr>
              <a:t>EM</a:t>
            </a:r>
            <a:endParaRPr lang="ru-RU" sz="1100" b="1">
              <a:solidFill>
                <a:srgbClr val="FFFFFF"/>
              </a:solidFill>
              <a:latin typeface="Tahoma" pitchFamily="34" charset="0"/>
              <a:cs typeface="Tahoma" pitchFamily="34" charset="0"/>
            </a:endParaRPr>
          </a:p>
        </p:txBody>
      </p:sp>
      <p:sp>
        <p:nvSpPr>
          <p:cNvPr id="51" name="Скругленный прямоугольник 50"/>
          <p:cNvSpPr>
            <a:spLocks noChangeArrowheads="1"/>
          </p:cNvSpPr>
          <p:nvPr/>
        </p:nvSpPr>
        <p:spPr bwMode="auto">
          <a:xfrm>
            <a:off x="1749425" y="7621588"/>
            <a:ext cx="1428750" cy="714375"/>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endParaRPr lang="en-US" sz="1100" b="1">
              <a:solidFill>
                <a:srgbClr val="FFFFFF"/>
              </a:solidFill>
              <a:latin typeface="Tahoma" pitchFamily="34" charset="0"/>
              <a:cs typeface="Tahoma" pitchFamily="34" charset="0"/>
            </a:endParaRPr>
          </a:p>
          <a:p>
            <a:pPr algn="ctr" defTabSz="792163">
              <a:defRPr/>
            </a:pPr>
            <a:r>
              <a:rPr lang="ru-RU" sz="1100" b="1">
                <a:solidFill>
                  <a:srgbClr val="FFFFFF"/>
                </a:solidFill>
                <a:latin typeface="Tahoma" pitchFamily="34" charset="0"/>
                <a:cs typeface="Tahoma" pitchFamily="34" charset="0"/>
              </a:rPr>
              <a:t>Дания</a:t>
            </a:r>
          </a:p>
          <a:p>
            <a:pPr algn="ctr" defTabSz="792163">
              <a:defRPr/>
            </a:pPr>
            <a:r>
              <a:rPr lang="ru-RU" sz="1100" b="1">
                <a:solidFill>
                  <a:srgbClr val="FFFFFF"/>
                </a:solidFill>
                <a:latin typeface="Tahoma" pitchFamily="34" charset="0"/>
                <a:cs typeface="Tahoma" pitchFamily="34" charset="0"/>
              </a:rPr>
              <a:t>Хайрутдинова</a:t>
            </a:r>
            <a:endParaRPr lang="en-US" sz="1100" b="1">
              <a:solidFill>
                <a:srgbClr val="FFFFFF"/>
              </a:solidFill>
              <a:latin typeface="Tahoma" pitchFamily="34" charset="0"/>
              <a:cs typeface="Tahoma" pitchFamily="34" charset="0"/>
            </a:endParaRPr>
          </a:p>
          <a:p>
            <a:pPr algn="ctr" defTabSz="792163">
              <a:defRPr/>
            </a:pPr>
            <a:r>
              <a:rPr lang="en-US" sz="1100" b="1">
                <a:solidFill>
                  <a:srgbClr val="FFFFFF"/>
                </a:solidFill>
                <a:latin typeface="Tahoma" pitchFamily="34" charset="0"/>
                <a:cs typeface="Tahoma" pitchFamily="34" charset="0"/>
              </a:rPr>
              <a:t>EM</a:t>
            </a:r>
            <a:endParaRPr lang="ru-RU" sz="1100" b="1">
              <a:solidFill>
                <a:srgbClr val="FFFFFF"/>
              </a:solidFill>
              <a:latin typeface="Tahoma" pitchFamily="34" charset="0"/>
              <a:cs typeface="Tahoma" pitchFamily="34" charset="0"/>
            </a:endParaRPr>
          </a:p>
          <a:p>
            <a:pPr algn="ctr" defTabSz="792163">
              <a:defRPr/>
            </a:pPr>
            <a:endParaRPr lang="ru-RU" sz="1100" b="1">
              <a:solidFill>
                <a:srgbClr val="FFFFFF"/>
              </a:solidFill>
              <a:latin typeface="Tahoma" pitchFamily="34" charset="0"/>
              <a:cs typeface="Tahoma" pitchFamily="34" charset="0"/>
            </a:endParaRPr>
          </a:p>
        </p:txBody>
      </p:sp>
      <p:sp>
        <p:nvSpPr>
          <p:cNvPr id="48" name="Скругленный прямоугольник 47"/>
          <p:cNvSpPr>
            <a:spLocks noChangeArrowheads="1"/>
          </p:cNvSpPr>
          <p:nvPr/>
        </p:nvSpPr>
        <p:spPr bwMode="auto">
          <a:xfrm>
            <a:off x="1749425" y="8477250"/>
            <a:ext cx="1439863" cy="641350"/>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Екатерина Николаева</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
        <p:nvSpPr>
          <p:cNvPr id="49" name="Прямоугольник 48"/>
          <p:cNvSpPr>
            <a:spLocks noChangeArrowheads="1"/>
          </p:cNvSpPr>
          <p:nvPr/>
        </p:nvSpPr>
        <p:spPr bwMode="auto">
          <a:xfrm>
            <a:off x="5716588" y="4448175"/>
            <a:ext cx="1285875" cy="785813"/>
          </a:xfrm>
          <a:prstGeom prst="rect">
            <a:avLst/>
          </a:prstGeom>
          <a:solidFill>
            <a:srgbClr val="9C9CDF"/>
          </a:solidFill>
          <a:ln w="12700">
            <a:solidFill>
              <a:srgbClr val="A6A6A6"/>
            </a:solidFill>
            <a:miter lim="800000"/>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Дарья</a:t>
            </a:r>
          </a:p>
          <a:p>
            <a:pPr algn="ctr" defTabSz="792163">
              <a:defRPr/>
            </a:pPr>
            <a:r>
              <a:rPr lang="ru-RU" sz="1400" b="1">
                <a:solidFill>
                  <a:srgbClr val="FFFFFF"/>
                </a:solidFill>
                <a:latin typeface="Tahoma" pitchFamily="34" charset="0"/>
                <a:cs typeface="Tahoma" pitchFamily="34" charset="0"/>
              </a:rPr>
              <a:t>Дыкова</a:t>
            </a:r>
          </a:p>
          <a:p>
            <a:pPr algn="ctr" defTabSz="792163">
              <a:defRPr/>
            </a:pPr>
            <a:r>
              <a:rPr lang="en-US" sz="1400" b="1">
                <a:solidFill>
                  <a:srgbClr val="FFFFFF"/>
                </a:solidFill>
                <a:latin typeface="Tahoma" pitchFamily="34" charset="0"/>
                <a:cs typeface="Tahoma" pitchFamily="34" charset="0"/>
              </a:rPr>
              <a:t>NBD</a:t>
            </a:r>
            <a:endParaRPr lang="ru-RU" sz="1400" b="1">
              <a:solidFill>
                <a:srgbClr val="FFFFFF"/>
              </a:solidFill>
              <a:latin typeface="Tahoma" pitchFamily="34" charset="0"/>
              <a:cs typeface="Tahoma" pitchFamily="34" charset="0"/>
            </a:endParaRPr>
          </a:p>
        </p:txBody>
      </p:sp>
      <p:pic>
        <p:nvPicPr>
          <p:cNvPr id="116780" name="Picture 14" descr="http://www.actualite-voitures.fr/wp-content/uploads/2009/11/volvo-logo-voiture.jpg"/>
          <p:cNvPicPr>
            <a:picLocks noChangeAspect="1" noChangeArrowheads="1"/>
          </p:cNvPicPr>
          <p:nvPr/>
        </p:nvPicPr>
        <p:blipFill>
          <a:blip r:embed="rId20"/>
          <a:srcRect/>
          <a:stretch>
            <a:fillRect/>
          </a:stretch>
        </p:blipFill>
        <p:spPr bwMode="auto">
          <a:xfrm>
            <a:off x="10002838" y="5233988"/>
            <a:ext cx="700087" cy="676275"/>
          </a:xfrm>
          <a:prstGeom prst="rect">
            <a:avLst/>
          </a:prstGeom>
          <a:noFill/>
          <a:ln w="9525">
            <a:noFill/>
            <a:miter lim="800000"/>
            <a:headEnd/>
            <a:tailEnd/>
          </a:ln>
        </p:spPr>
      </p:pic>
      <p:cxnSp>
        <p:nvCxnSpPr>
          <p:cNvPr id="52" name="Прямая со стрелкой 51"/>
          <p:cNvCxnSpPr/>
          <p:nvPr/>
        </p:nvCxnSpPr>
        <p:spPr bwMode="auto">
          <a:xfrm rot="5400000">
            <a:off x="4162425" y="4262438"/>
            <a:ext cx="357187" cy="1588"/>
          </a:xfrm>
          <a:prstGeom prst="straightConnector1">
            <a:avLst/>
          </a:prstGeom>
          <a:solidFill>
            <a:srgbClr val="EC8A2B"/>
          </a:solidFill>
          <a:ln w="12700" cap="flat" cmpd="sng" algn="ctr">
            <a:solidFill>
              <a:schemeClr val="bg1">
                <a:lumMod val="50000"/>
              </a:schemeClr>
            </a:solidFill>
            <a:prstDash val="solid"/>
            <a:round/>
            <a:headEnd type="none" w="med" len="med"/>
            <a:tailEnd type="arrow"/>
          </a:ln>
          <a:effectLst/>
        </p:spPr>
      </p:cxnSp>
      <p:sp>
        <p:nvSpPr>
          <p:cNvPr id="54" name="Прямоугольник 53"/>
          <p:cNvSpPr>
            <a:spLocks noChangeArrowheads="1"/>
          </p:cNvSpPr>
          <p:nvPr/>
        </p:nvSpPr>
        <p:spPr bwMode="auto">
          <a:xfrm>
            <a:off x="3765550" y="4445000"/>
            <a:ext cx="1285875" cy="785813"/>
          </a:xfrm>
          <a:prstGeom prst="rect">
            <a:avLst/>
          </a:prstGeom>
          <a:solidFill>
            <a:srgbClr val="9C9CDF"/>
          </a:solidFill>
          <a:ln w="12700">
            <a:solidFill>
              <a:srgbClr val="A6A6A6"/>
            </a:solidFill>
            <a:miter lim="800000"/>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Дмитрий</a:t>
            </a:r>
          </a:p>
          <a:p>
            <a:pPr algn="ctr" defTabSz="792163">
              <a:defRPr/>
            </a:pPr>
            <a:r>
              <a:rPr lang="ru-RU" sz="1400" b="1">
                <a:solidFill>
                  <a:srgbClr val="FFFFFF"/>
                </a:solidFill>
                <a:latin typeface="Tahoma" pitchFamily="34" charset="0"/>
                <a:cs typeface="Tahoma" pitchFamily="34" charset="0"/>
              </a:rPr>
              <a:t>Устинов</a:t>
            </a:r>
          </a:p>
          <a:p>
            <a:pPr algn="ctr" defTabSz="792163">
              <a:defRPr/>
            </a:pPr>
            <a:r>
              <a:rPr lang="en-US" sz="1400" b="1">
                <a:solidFill>
                  <a:srgbClr val="FFFFFF"/>
                </a:solidFill>
                <a:latin typeface="Tahoma" pitchFamily="34" charset="0"/>
                <a:cs typeface="Tahoma" pitchFamily="34" charset="0"/>
              </a:rPr>
              <a:t>ED</a:t>
            </a:r>
            <a:endParaRPr lang="ru-RU" sz="1400" b="1">
              <a:solidFill>
                <a:srgbClr val="FFFFFF"/>
              </a:solidFill>
              <a:latin typeface="Tahoma" pitchFamily="34" charset="0"/>
              <a:cs typeface="Tahoma" pitchFamily="34" charset="0"/>
            </a:endParaRPr>
          </a:p>
        </p:txBody>
      </p:sp>
      <p:sp>
        <p:nvSpPr>
          <p:cNvPr id="47" name="Скругленный прямоугольник 68"/>
          <p:cNvSpPr>
            <a:spLocks noChangeArrowheads="1"/>
          </p:cNvSpPr>
          <p:nvPr/>
        </p:nvSpPr>
        <p:spPr bwMode="auto">
          <a:xfrm>
            <a:off x="3333750" y="8477250"/>
            <a:ext cx="1285875" cy="647700"/>
          </a:xfrm>
          <a:prstGeom prst="roundRect">
            <a:avLst>
              <a:gd name="adj" fmla="val 16667"/>
            </a:avLst>
          </a:prstGeom>
          <a:solidFill>
            <a:srgbClr val="9C9CDF"/>
          </a:solidFill>
          <a:ln w="12700">
            <a:solidFill>
              <a:srgbClr val="A6A6A6"/>
            </a:solidFill>
            <a:round/>
            <a:headEnd/>
            <a:tailEnd/>
          </a:ln>
          <a:effectLst>
            <a:outerShdw blurRad="63500" dist="38100" dir="8100000" algn="tr" rotWithShape="0">
              <a:srgbClr val="000000">
                <a:alpha val="39998"/>
              </a:srgbClr>
            </a:outerShdw>
          </a:effectLst>
        </p:spPr>
        <p:txBody>
          <a:bodyPr lIns="91415" tIns="45708" rIns="91415" bIns="45708" anchor="ctr"/>
          <a:lstStyle/>
          <a:p>
            <a:pPr algn="ctr" defTabSz="792163">
              <a:defRPr/>
            </a:pPr>
            <a:r>
              <a:rPr lang="ru-RU" sz="1400" b="1">
                <a:solidFill>
                  <a:srgbClr val="FFFFFF"/>
                </a:solidFill>
                <a:latin typeface="Tahoma" pitchFamily="34" charset="0"/>
                <a:cs typeface="Tahoma" pitchFamily="34" charset="0"/>
              </a:rPr>
              <a:t>Валентина Куликова</a:t>
            </a:r>
            <a:endParaRPr lang="en-US" sz="1400" b="1">
              <a:solidFill>
                <a:srgbClr val="FFFFFF"/>
              </a:solidFill>
              <a:latin typeface="Tahoma" pitchFamily="34" charset="0"/>
              <a:cs typeface="Tahoma" pitchFamily="34" charset="0"/>
            </a:endParaRPr>
          </a:p>
          <a:p>
            <a:pPr algn="ctr" defTabSz="792163">
              <a:defRPr/>
            </a:pPr>
            <a:r>
              <a:rPr lang="en-US" sz="1400" b="1">
                <a:solidFill>
                  <a:srgbClr val="FFFFFF"/>
                </a:solidFill>
                <a:latin typeface="Tahoma" pitchFamily="34" charset="0"/>
                <a:cs typeface="Tahoma" pitchFamily="34" charset="0"/>
              </a:rPr>
              <a:t>EM</a:t>
            </a:r>
            <a:endParaRPr lang="ru-RU" sz="1400" b="1">
              <a:solidFill>
                <a:srgbClr val="FFFFFF"/>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Номер слайда 3"/>
          <p:cNvSpPr>
            <a:spLocks noGrp="1"/>
          </p:cNvSpPr>
          <p:nvPr>
            <p:ph type="sldNum" sz="quarter" idx="10"/>
          </p:nvPr>
        </p:nvSpPr>
        <p:spPr>
          <a:noFill/>
        </p:spPr>
        <p:txBody>
          <a:bodyPr/>
          <a:lstStyle/>
          <a:p>
            <a:fld id="{BDDACF89-7D1A-4A61-8C62-1B64A74E82E5}" type="slidenum">
              <a:rPr lang="en-US"/>
              <a:pPr/>
              <a:t>160</a:t>
            </a:fld>
            <a:endParaRPr lang="en-US"/>
          </a:p>
        </p:txBody>
      </p:sp>
      <p:sp>
        <p:nvSpPr>
          <p:cNvPr id="254979" name="Прямоугольник 8"/>
          <p:cNvSpPr>
            <a:spLocks noChangeArrowheads="1"/>
          </p:cNvSpPr>
          <p:nvPr/>
        </p:nvSpPr>
        <p:spPr bwMode="auto">
          <a:xfrm>
            <a:off x="8921750" y="773113"/>
            <a:ext cx="3773488" cy="7545387"/>
          </a:xfrm>
          <a:prstGeom prst="rect">
            <a:avLst/>
          </a:prstGeom>
          <a:noFill/>
          <a:ln w="9525">
            <a:noFill/>
            <a:miter lim="800000"/>
            <a:headEnd/>
            <a:tailEnd/>
          </a:ln>
        </p:spPr>
        <p:txBody>
          <a:bodyPr>
            <a:spAutoFit/>
          </a:bodyPr>
          <a:lstStyle/>
          <a:p>
            <a:pPr algn="ctr" eaLnBrk="0" hangingPunct="0">
              <a:lnSpc>
                <a:spcPct val="80000"/>
              </a:lnSpc>
              <a:spcBef>
                <a:spcPts val="2600"/>
              </a:spcBef>
            </a:pPr>
            <a:r>
              <a:rPr lang="ru-RU" sz="2000" b="1">
                <a:solidFill>
                  <a:srgbClr val="FFFFFF"/>
                </a:solidFill>
                <a:latin typeface="Arial" pitchFamily="34" charset="0"/>
              </a:rPr>
              <a:t>Лотерея для РусАлко «Выбор без компромиссов» 2011г</a:t>
            </a:r>
          </a:p>
          <a:p>
            <a:pPr algn="ctr" eaLnBrk="0" hangingPunct="0">
              <a:lnSpc>
                <a:spcPct val="80000"/>
              </a:lnSpc>
              <a:spcBef>
                <a:spcPts val="2600"/>
              </a:spcBef>
            </a:pPr>
            <a:r>
              <a:rPr lang="ru-RU" sz="2000" b="1">
                <a:solidFill>
                  <a:srgbClr val="FFFFFF"/>
                </a:solidFill>
                <a:latin typeface="Arial" pitchFamily="34" charset="0"/>
              </a:rPr>
              <a:t>Механика:</a:t>
            </a:r>
          </a:p>
          <a:p>
            <a:pPr>
              <a:lnSpc>
                <a:spcPct val="150000"/>
              </a:lnSpc>
            </a:pPr>
            <a:r>
              <a:rPr lang="ru-RU" sz="2000">
                <a:solidFill>
                  <a:srgbClr val="FFFFFF"/>
                </a:solidFill>
                <a:latin typeface="Arial" pitchFamily="34" charset="0"/>
                <a:sym typeface="PFDinTextCompPro-Regular" charset="0"/>
              </a:rPr>
              <a:t>Акция с розыгрышем призов (каждый Х)</a:t>
            </a:r>
          </a:p>
          <a:p>
            <a:pPr>
              <a:lnSpc>
                <a:spcPct val="150000"/>
              </a:lnSpc>
            </a:pPr>
            <a:r>
              <a:rPr lang="ru-RU" sz="2000">
                <a:solidFill>
                  <a:srgbClr val="FFFFFF"/>
                </a:solidFill>
                <a:latin typeface="Arial" pitchFamily="34" charset="0"/>
                <a:sym typeface="PFDinTextCompPro-Regular" charset="0"/>
              </a:rPr>
              <a:t>Призы: 100 рублей на мобильный телефон, смартфон, внедорожник</a:t>
            </a:r>
          </a:p>
          <a:p>
            <a:pPr>
              <a:lnSpc>
                <a:spcPct val="150000"/>
              </a:lnSpc>
            </a:pPr>
            <a:r>
              <a:rPr lang="ru-RU" sz="2000">
                <a:solidFill>
                  <a:srgbClr val="FFFFFF"/>
                </a:solidFill>
                <a:latin typeface="Arial" pitchFamily="34" charset="0"/>
                <a:sym typeface="PFDinTextCompPro-Regular" charset="0"/>
              </a:rPr>
              <a:t>Оформление торговых точек и упаковка продукта в промопак</a:t>
            </a:r>
          </a:p>
          <a:p>
            <a:pPr algn="ctr">
              <a:spcAft>
                <a:spcPts val="525"/>
              </a:spcAft>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ru-RU" sz="2000">
                <a:solidFill>
                  <a:srgbClr val="FFFFFF"/>
                </a:solidFill>
                <a:latin typeface="Arial" pitchFamily="34" charset="0"/>
                <a:sym typeface="PFDinTextCompPro-Regular" charset="0"/>
              </a:rPr>
              <a:t>01 февраля – 10 июня 2011</a:t>
            </a:r>
          </a:p>
          <a:p>
            <a:pPr algn="ctr" eaLnBrk="0" hangingPunct="0">
              <a:lnSpc>
                <a:spcPct val="80000"/>
              </a:lnSpc>
              <a:spcBef>
                <a:spcPts val="600"/>
              </a:spcBef>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rPr>
              <a:t>География: РФ</a:t>
            </a:r>
          </a:p>
          <a:p>
            <a:pPr algn="ctr" eaLnBrk="0" hangingPunct="0">
              <a:lnSpc>
                <a:spcPct val="80000"/>
              </a:lnSpc>
              <a:spcAft>
                <a:spcPts val="525"/>
              </a:spcAft>
            </a:pPr>
            <a:endParaRPr lang="ru-RU" sz="2000">
              <a:solidFill>
                <a:srgbClr val="FFFFFF"/>
              </a:solidFill>
              <a:latin typeface="Arial" pitchFamily="34" charset="0"/>
              <a:sym typeface="PFDinTextCompPro-Regular" charset="0"/>
            </a:endParaRPr>
          </a:p>
          <a:p>
            <a:pPr algn="ctr" eaLnBrk="0" hangingPunct="0">
              <a:lnSpc>
                <a:spcPct val="80000"/>
              </a:lnSpc>
              <a:spcAft>
                <a:spcPts val="525"/>
              </a:spcAft>
            </a:pPr>
            <a:r>
              <a:rPr lang="ru-RU" sz="2000" b="1">
                <a:solidFill>
                  <a:srgbClr val="FFFFFF"/>
                </a:solidFill>
                <a:latin typeface="Arial" pitchFamily="34" charset="0"/>
                <a:sym typeface="PFDinTextCompPro-Regular" charset="0"/>
              </a:rPr>
              <a:t>Результаты акции:</a:t>
            </a:r>
          </a:p>
          <a:p>
            <a:pPr algn="ctr" eaLnBrk="0" hangingPunct="0">
              <a:lnSpc>
                <a:spcPct val="80000"/>
              </a:lnSpc>
              <a:spcAft>
                <a:spcPts val="525"/>
              </a:spcAft>
            </a:pPr>
            <a:r>
              <a:rPr lang="ru-RU" sz="2000">
                <a:solidFill>
                  <a:srgbClr val="FFFFFF"/>
                </a:solidFill>
                <a:latin typeface="Arial" pitchFamily="34" charset="0"/>
                <a:sym typeface="PFDinTextCompPro-Regular" charset="0"/>
              </a:rPr>
              <a:t>Зарегистрировано: 15 133 участника</a:t>
            </a:r>
          </a:p>
        </p:txBody>
      </p:sp>
      <p:pic>
        <p:nvPicPr>
          <p:cNvPr id="254980" name="Picture 9"/>
          <p:cNvPicPr>
            <a:picLocks noChangeAspect="1" noChangeArrowheads="1"/>
          </p:cNvPicPr>
          <p:nvPr/>
        </p:nvPicPr>
        <p:blipFill>
          <a:blip r:embed="rId2"/>
          <a:srcRect/>
          <a:stretch>
            <a:fillRect/>
          </a:stretch>
        </p:blipFill>
        <p:spPr bwMode="auto">
          <a:xfrm>
            <a:off x="309563" y="6461125"/>
            <a:ext cx="3946525" cy="2663825"/>
          </a:xfrm>
          <a:prstGeom prst="rect">
            <a:avLst/>
          </a:prstGeom>
          <a:noFill/>
          <a:ln w="9525">
            <a:noFill/>
            <a:miter lim="800000"/>
            <a:headEnd/>
            <a:tailEnd/>
          </a:ln>
        </p:spPr>
      </p:pic>
      <p:pic>
        <p:nvPicPr>
          <p:cNvPr id="254981" name="Picture 6"/>
          <p:cNvPicPr>
            <a:picLocks noChangeAspect="1" noChangeArrowheads="1"/>
          </p:cNvPicPr>
          <p:nvPr/>
        </p:nvPicPr>
        <p:blipFill>
          <a:blip r:embed="rId3"/>
          <a:srcRect/>
          <a:stretch>
            <a:fillRect/>
          </a:stretch>
        </p:blipFill>
        <p:spPr bwMode="auto">
          <a:xfrm>
            <a:off x="4414838" y="6532563"/>
            <a:ext cx="4035425" cy="2592387"/>
          </a:xfrm>
          <a:prstGeom prst="rect">
            <a:avLst/>
          </a:prstGeom>
          <a:noFill/>
          <a:ln w="9525">
            <a:noFill/>
            <a:miter lim="800000"/>
            <a:headEnd/>
            <a:tailEnd/>
          </a:ln>
        </p:spPr>
      </p:pic>
      <p:pic>
        <p:nvPicPr>
          <p:cNvPr id="254982" name="Picture 2" descr="\\Fpcs-1\agency\perebros\Parlament\Дизайны\Topper 140x200 print-01.jpg"/>
          <p:cNvPicPr>
            <a:picLocks noChangeAspect="1" noChangeArrowheads="1"/>
          </p:cNvPicPr>
          <p:nvPr/>
        </p:nvPicPr>
        <p:blipFill>
          <a:blip r:embed="rId4"/>
          <a:srcRect/>
          <a:stretch>
            <a:fillRect/>
          </a:stretch>
        </p:blipFill>
        <p:spPr bwMode="auto">
          <a:xfrm>
            <a:off x="381000" y="773113"/>
            <a:ext cx="3889375" cy="5551487"/>
          </a:xfrm>
          <a:prstGeom prst="rect">
            <a:avLst/>
          </a:prstGeom>
          <a:noFill/>
          <a:ln w="9525">
            <a:noFill/>
            <a:miter lim="800000"/>
            <a:headEnd/>
            <a:tailEnd/>
          </a:ln>
        </p:spPr>
      </p:pic>
      <p:pic>
        <p:nvPicPr>
          <p:cNvPr id="254983" name="Picture 2" descr="C:\Documents and Settings\Kazantsev.Dmitry\Мои документы\Промо Парламент Охота на пиранью\front [1280x768].jpg"/>
          <p:cNvPicPr>
            <a:picLocks noChangeAspect="1" noChangeArrowheads="1"/>
          </p:cNvPicPr>
          <p:nvPr/>
        </p:nvPicPr>
        <p:blipFill>
          <a:blip r:embed="rId5"/>
          <a:srcRect/>
          <a:stretch>
            <a:fillRect/>
          </a:stretch>
        </p:blipFill>
        <p:spPr bwMode="auto">
          <a:xfrm>
            <a:off x="4814888" y="773113"/>
            <a:ext cx="3271837" cy="5543550"/>
          </a:xfrm>
          <a:prstGeom prst="rect">
            <a:avLst/>
          </a:prstGeom>
          <a:noFill/>
          <a:ln w="9525">
            <a:noFill/>
            <a:miter lim="800000"/>
            <a:headEnd/>
            <a:tailEnd/>
          </a:ln>
        </p:spPr>
      </p:pic>
    </p:spTree>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Номер слайда 1"/>
          <p:cNvSpPr>
            <a:spLocks noGrp="1"/>
          </p:cNvSpPr>
          <p:nvPr>
            <p:ph type="sldNum" sz="quarter" idx="10"/>
          </p:nvPr>
        </p:nvSpPr>
        <p:spPr>
          <a:noFill/>
        </p:spPr>
        <p:txBody>
          <a:bodyPr/>
          <a:lstStyle/>
          <a:p>
            <a:fld id="{EA1F3324-9955-4775-A02B-5598CC69EB39}" type="slidenum">
              <a:rPr lang="en-US"/>
              <a:pPr/>
              <a:t>161</a:t>
            </a:fld>
            <a:endParaRPr lang="en-US"/>
          </a:p>
        </p:txBody>
      </p:sp>
      <p:sp>
        <p:nvSpPr>
          <p:cNvPr id="256003" name="AutoShape 6"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56004" name="AutoShape 8"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56005" name="Rectangle 3"/>
          <p:cNvSpPr txBox="1">
            <a:spLocks noChangeArrowheads="1"/>
          </p:cNvSpPr>
          <p:nvPr/>
        </p:nvSpPr>
        <p:spPr bwMode="auto">
          <a:xfrm>
            <a:off x="358775" y="6591300"/>
            <a:ext cx="11785600" cy="2606675"/>
          </a:xfrm>
          <a:prstGeom prst="rect">
            <a:avLst/>
          </a:prstGeom>
          <a:noFill/>
          <a:ln w="9525">
            <a:noFill/>
            <a:miter lim="800000"/>
            <a:headEnd/>
            <a:tailEnd/>
          </a:ln>
        </p:spPr>
        <p:txBody>
          <a:bodyPr/>
          <a:lstStyle/>
          <a:p>
            <a:r>
              <a:rPr lang="ru-RU" sz="1400" b="1">
                <a:solidFill>
                  <a:srgbClr val="FFFFFF"/>
                </a:solidFill>
                <a:latin typeface="Arial" pitchFamily="34" charset="0"/>
                <a:cs typeface="Arial" pitchFamily="34" charset="0"/>
              </a:rPr>
              <a:t>Клиент: САБМиллерРУС ООО</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Бренд: Velkopopovicky Kozel</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Период проведения: </a:t>
            </a:r>
            <a:r>
              <a:rPr lang="en-US" sz="1400" b="1">
                <a:solidFill>
                  <a:srgbClr val="FFFFFF"/>
                </a:solidFill>
                <a:latin typeface="Arial" pitchFamily="34" charset="0"/>
                <a:cs typeface="Arial" pitchFamily="34" charset="0"/>
              </a:rPr>
              <a:t>2010 </a:t>
            </a:r>
            <a:r>
              <a:rPr lang="ru-RU" sz="1400" b="1">
                <a:solidFill>
                  <a:srgbClr val="FFFFFF"/>
                </a:solidFill>
                <a:latin typeface="Arial" pitchFamily="34" charset="0"/>
                <a:cs typeface="Arial" pitchFamily="34" charset="0"/>
              </a:rPr>
              <a:t>г.</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Охват (количество городов): 7</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Промо команда предлагала сыграть в игру и попробовать новое пиво ВК Смешанное.</a:t>
            </a:r>
          </a:p>
          <a:p>
            <a:pPr>
              <a:lnSpc>
                <a:spcPct val="150000"/>
              </a:lnSpc>
            </a:pPr>
            <a:r>
              <a:rPr lang="ru-RU" sz="1400" b="1">
                <a:solidFill>
                  <a:srgbClr val="FFFFFF"/>
                </a:solidFill>
                <a:latin typeface="Arial" pitchFamily="34" charset="0"/>
                <a:cs typeface="Arial" pitchFamily="34" charset="0"/>
              </a:rPr>
              <a:t>Результаты:</a:t>
            </a:r>
          </a:p>
          <a:p>
            <a:pPr>
              <a:buClr>
                <a:srgbClr val="952181"/>
              </a:buClr>
            </a:pPr>
            <a:r>
              <a:rPr lang="ru-RU" sz="1400" b="1">
                <a:solidFill>
                  <a:srgbClr val="FFFFFF"/>
                </a:solidFill>
                <a:latin typeface="Arial" pitchFamily="34" charset="0"/>
                <a:cs typeface="Arial" pitchFamily="34" charset="0"/>
              </a:rPr>
              <a:t>Суммарное количество игр (бесплатных + повторных) – 20 803</a:t>
            </a:r>
          </a:p>
          <a:p>
            <a:pPr>
              <a:buClr>
                <a:srgbClr val="952181"/>
              </a:buClr>
            </a:pPr>
            <a:r>
              <a:rPr lang="ru-RU" sz="1400" b="1">
                <a:solidFill>
                  <a:srgbClr val="FFFFFF"/>
                </a:solidFill>
                <a:latin typeface="Arial" pitchFamily="34" charset="0"/>
                <a:cs typeface="Arial" pitchFamily="34" charset="0"/>
              </a:rPr>
              <a:t>- Суммарное количество первичных игр</a:t>
            </a:r>
          </a:p>
          <a:p>
            <a:pPr>
              <a:buClr>
                <a:srgbClr val="952181"/>
              </a:buClr>
            </a:pPr>
            <a:r>
              <a:rPr lang="ru-RU" sz="1400" b="1">
                <a:solidFill>
                  <a:srgbClr val="FFFFFF"/>
                </a:solidFill>
                <a:latin typeface="Arial" pitchFamily="34" charset="0"/>
                <a:cs typeface="Arial" pitchFamily="34" charset="0"/>
              </a:rPr>
              <a:t>(бесплатных) – 17 097</a:t>
            </a:r>
          </a:p>
          <a:p>
            <a:pPr>
              <a:buClr>
                <a:srgbClr val="952181"/>
              </a:buClr>
            </a:pPr>
            <a:r>
              <a:rPr lang="ru-RU" sz="1400" b="1">
                <a:solidFill>
                  <a:srgbClr val="FFFFFF"/>
                </a:solidFill>
                <a:latin typeface="Arial" pitchFamily="34" charset="0"/>
                <a:cs typeface="Arial" pitchFamily="34" charset="0"/>
              </a:rPr>
              <a:t>- Выполнение плана по играм – 361%</a:t>
            </a:r>
          </a:p>
          <a:p>
            <a:pPr>
              <a:buClr>
                <a:srgbClr val="952181"/>
              </a:buClr>
            </a:pPr>
            <a:r>
              <a:rPr lang="ru-RU" sz="1400" b="1">
                <a:solidFill>
                  <a:srgbClr val="FFFFFF"/>
                </a:solidFill>
                <a:latin typeface="Arial" pitchFamily="34" charset="0"/>
                <a:cs typeface="Arial" pitchFamily="34" charset="0"/>
              </a:rPr>
              <a:t>- Выполнение плана по призовым кружкам – 270%</a:t>
            </a:r>
          </a:p>
        </p:txBody>
      </p:sp>
      <p:pic>
        <p:nvPicPr>
          <p:cNvPr id="256006" name="Picture 6" descr="\\wbcs-1\Managers\Проекты 2006\Елена Хохлова\САБМиллер\VKmix\фото\Москва\Проф-фото\STS_8847.jpg"/>
          <p:cNvPicPr>
            <a:picLocks noChangeAspect="1" noChangeArrowheads="1"/>
          </p:cNvPicPr>
          <p:nvPr/>
        </p:nvPicPr>
        <p:blipFill>
          <a:blip r:embed="rId2"/>
          <a:srcRect t="11931" b="6396"/>
          <a:stretch>
            <a:fillRect/>
          </a:stretch>
        </p:blipFill>
        <p:spPr bwMode="auto">
          <a:xfrm>
            <a:off x="7870825" y="700088"/>
            <a:ext cx="4864100" cy="2643187"/>
          </a:xfrm>
          <a:prstGeom prst="rect">
            <a:avLst/>
          </a:prstGeom>
          <a:noFill/>
          <a:ln w="9525">
            <a:noFill/>
            <a:miter lim="800000"/>
            <a:headEnd/>
            <a:tailEnd/>
          </a:ln>
        </p:spPr>
      </p:pic>
      <p:pic>
        <p:nvPicPr>
          <p:cNvPr id="256007" name="Picture 8" descr="\\wbcs-1\Managers\Проекты 2006\Елена Хохлова\САБМиллер\VKmix\фото\Москва\Проф-фото\STS_8766.jpg"/>
          <p:cNvPicPr>
            <a:picLocks noChangeAspect="1" noChangeArrowheads="1"/>
          </p:cNvPicPr>
          <p:nvPr/>
        </p:nvPicPr>
        <p:blipFill>
          <a:blip r:embed="rId3"/>
          <a:srcRect/>
          <a:stretch>
            <a:fillRect/>
          </a:stretch>
        </p:blipFill>
        <p:spPr bwMode="auto">
          <a:xfrm>
            <a:off x="238125" y="700088"/>
            <a:ext cx="3786188" cy="5689600"/>
          </a:xfrm>
          <a:prstGeom prst="rect">
            <a:avLst/>
          </a:prstGeom>
          <a:noFill/>
          <a:ln w="9525">
            <a:noFill/>
            <a:miter lim="800000"/>
            <a:headEnd/>
            <a:tailEnd/>
          </a:ln>
        </p:spPr>
      </p:pic>
      <p:pic>
        <p:nvPicPr>
          <p:cNvPr id="256008" name="Picture 9" descr="\\wbcs-1\Managers\Проекты 2006\Елена Хохлова\САБМиллер\VKmix\фото\Москва\Проф-фото\STS_8724.jpg"/>
          <p:cNvPicPr>
            <a:picLocks noChangeAspect="1" noChangeArrowheads="1"/>
          </p:cNvPicPr>
          <p:nvPr/>
        </p:nvPicPr>
        <p:blipFill>
          <a:blip r:embed="rId4"/>
          <a:srcRect/>
          <a:stretch>
            <a:fillRect/>
          </a:stretch>
        </p:blipFill>
        <p:spPr bwMode="auto">
          <a:xfrm>
            <a:off x="4054475" y="700088"/>
            <a:ext cx="3784600" cy="5689600"/>
          </a:xfrm>
          <a:prstGeom prst="rect">
            <a:avLst/>
          </a:prstGeom>
          <a:noFill/>
          <a:ln w="9525">
            <a:noFill/>
            <a:miter lim="800000"/>
            <a:headEnd/>
            <a:tailEnd/>
          </a:ln>
        </p:spPr>
      </p:pic>
      <p:pic>
        <p:nvPicPr>
          <p:cNvPr id="256009" name="Picture 10" descr="\\wbcs-1\Managers\Проекты 2006\Елена Хохлова\САБМиллер\VKmix\фото\Москва\Проф-фото\STS_8841.jpg"/>
          <p:cNvPicPr>
            <a:picLocks noChangeAspect="1" noChangeArrowheads="1"/>
          </p:cNvPicPr>
          <p:nvPr/>
        </p:nvPicPr>
        <p:blipFill>
          <a:blip r:embed="rId5"/>
          <a:srcRect b="12881"/>
          <a:stretch>
            <a:fillRect/>
          </a:stretch>
        </p:blipFill>
        <p:spPr bwMode="auto">
          <a:xfrm>
            <a:off x="7870825" y="3363913"/>
            <a:ext cx="4895850" cy="3025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Номер слайда 1"/>
          <p:cNvSpPr>
            <a:spLocks noGrp="1"/>
          </p:cNvSpPr>
          <p:nvPr>
            <p:ph type="sldNum" sz="quarter" idx="10"/>
          </p:nvPr>
        </p:nvSpPr>
        <p:spPr>
          <a:noFill/>
        </p:spPr>
        <p:txBody>
          <a:bodyPr/>
          <a:lstStyle/>
          <a:p>
            <a:fld id="{232E8319-EEF5-4961-A243-4C58805DD30C}" type="slidenum">
              <a:rPr lang="en-US"/>
              <a:pPr/>
              <a:t>162</a:t>
            </a:fld>
            <a:endParaRPr lang="en-US"/>
          </a:p>
        </p:txBody>
      </p:sp>
      <p:sp>
        <p:nvSpPr>
          <p:cNvPr id="257027" name="AutoShape 6"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57028" name="AutoShape 8"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57029" name="Rectangle 3"/>
          <p:cNvSpPr txBox="1">
            <a:spLocks noChangeArrowheads="1"/>
          </p:cNvSpPr>
          <p:nvPr/>
        </p:nvSpPr>
        <p:spPr bwMode="auto">
          <a:xfrm>
            <a:off x="358775" y="6591300"/>
            <a:ext cx="11785600" cy="2606675"/>
          </a:xfrm>
          <a:prstGeom prst="rect">
            <a:avLst/>
          </a:prstGeom>
          <a:noFill/>
          <a:ln w="9525">
            <a:noFill/>
            <a:miter lim="800000"/>
            <a:headEnd/>
            <a:tailEnd/>
          </a:ln>
        </p:spPr>
        <p:txBody>
          <a:bodyPr/>
          <a:lstStyle/>
          <a:p>
            <a:r>
              <a:rPr lang="ru-RU" sz="1400" b="1">
                <a:solidFill>
                  <a:srgbClr val="FFFFFF"/>
                </a:solidFill>
                <a:latin typeface="Arial" pitchFamily="34" charset="0"/>
                <a:cs typeface="Arial" pitchFamily="34" charset="0"/>
              </a:rPr>
              <a:t>Клиент: </a:t>
            </a:r>
            <a:r>
              <a:rPr lang="en-US" sz="1400" b="1">
                <a:solidFill>
                  <a:srgbClr val="FFFFFF"/>
                </a:solidFill>
                <a:latin typeface="Arial" pitchFamily="34" charset="0"/>
                <a:cs typeface="Arial" pitchFamily="34" charset="0"/>
              </a:rPr>
              <a:t>SABMiller Rus LLC</a:t>
            </a:r>
            <a:endParaRPr lang="ru-RU"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Проект: </a:t>
            </a:r>
            <a:r>
              <a:rPr lang="en-US" sz="1400" b="1">
                <a:solidFill>
                  <a:srgbClr val="FFFFFF"/>
                </a:solidFill>
                <a:latin typeface="Arial" pitchFamily="34" charset="0"/>
                <a:cs typeface="Arial" pitchFamily="34" charset="0"/>
              </a:rPr>
              <a:t>VK </a:t>
            </a:r>
            <a:r>
              <a:rPr lang="ru-RU" sz="1400" b="1">
                <a:solidFill>
                  <a:srgbClr val="FFFFFF"/>
                </a:solidFill>
                <a:latin typeface="Arial" pitchFamily="34" charset="0"/>
                <a:cs typeface="Arial" pitchFamily="34" charset="0"/>
              </a:rPr>
              <a:t>интерактивный сэмплинг</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Период проведения: </a:t>
            </a:r>
            <a:r>
              <a:rPr lang="en-US" sz="1400" b="1">
                <a:solidFill>
                  <a:srgbClr val="FFFFFF"/>
                </a:solidFill>
                <a:latin typeface="Arial" pitchFamily="34" charset="0"/>
                <a:cs typeface="Arial" pitchFamily="34" charset="0"/>
              </a:rPr>
              <a:t>20</a:t>
            </a:r>
            <a:r>
              <a:rPr lang="ru-RU" sz="1400" b="1">
                <a:solidFill>
                  <a:srgbClr val="FFFFFF"/>
                </a:solidFill>
                <a:latin typeface="Arial" pitchFamily="34" charset="0"/>
                <a:cs typeface="Arial" pitchFamily="34" charset="0"/>
              </a:rPr>
              <a:t>09</a:t>
            </a:r>
            <a:r>
              <a:rPr lang="en-US" sz="1400" b="1">
                <a:solidFill>
                  <a:srgbClr val="FFFFFF"/>
                </a:solidFill>
                <a:latin typeface="Arial" pitchFamily="34" charset="0"/>
                <a:cs typeface="Arial" pitchFamily="34" charset="0"/>
              </a:rPr>
              <a:t> </a:t>
            </a:r>
            <a:r>
              <a:rPr lang="ru-RU" sz="1400" b="1">
                <a:solidFill>
                  <a:srgbClr val="FFFFFF"/>
                </a:solidFill>
                <a:latin typeface="Arial" pitchFamily="34" charset="0"/>
                <a:cs typeface="Arial" pitchFamily="34" charset="0"/>
              </a:rPr>
              <a:t>г.</a:t>
            </a:r>
          </a:p>
          <a:p>
            <a:r>
              <a:rPr lang="ru-RU" sz="1400" b="1">
                <a:solidFill>
                  <a:srgbClr val="FFFFFF"/>
                </a:solidFill>
                <a:latin typeface="Arial" pitchFamily="34" charset="0"/>
                <a:cs typeface="Arial" pitchFamily="34" charset="0"/>
              </a:rPr>
              <a:t>География проекта: 12 городов-миллионников</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Описание проекта: Цель – дать потенциальным потребителям попробовать «Velkopopovicky Kozel» Темное и тем самым стимулировать пробную покупку. Креативным решением проекта был необычный сэмплинг, который проводился на улицах крупных городов. Всеобщее внимание привлекали лошади, впряженные в деревянные телеги с большими брендированными пивными бочками. Аниматор в маске Козела приглашает людей принять участие в дегустации и раздает брендированные жетоны, которые можно обменять у селянок на банку пива «Velkopopovicky Kozel» Темное. </a:t>
            </a:r>
          </a:p>
          <a:p>
            <a:r>
              <a:rPr lang="ru-RU" sz="1400" b="1">
                <a:solidFill>
                  <a:srgbClr val="FFFFFF"/>
                </a:solidFill>
                <a:latin typeface="Arial" pitchFamily="34" charset="0"/>
                <a:cs typeface="Arial" pitchFamily="34" charset="0"/>
              </a:rPr>
              <a:t>Результаты:</a:t>
            </a:r>
          </a:p>
          <a:p>
            <a:r>
              <a:rPr lang="ru-RU" sz="1400" b="1">
                <a:solidFill>
                  <a:srgbClr val="FFFFFF"/>
                </a:solidFill>
                <a:latin typeface="Arial" pitchFamily="34" charset="0"/>
                <a:cs typeface="Arial" pitchFamily="34" charset="0"/>
              </a:rPr>
              <a:t>Плановое количество контактов было выполнено на 103%, а по Москве – на 164%.</a:t>
            </a:r>
          </a:p>
        </p:txBody>
      </p:sp>
      <p:pic>
        <p:nvPicPr>
          <p:cNvPr id="257030" name="Рисунок 4" descr="VK2.jpg"/>
          <p:cNvPicPr>
            <a:picLocks noChangeAspect="1"/>
          </p:cNvPicPr>
          <p:nvPr/>
        </p:nvPicPr>
        <p:blipFill>
          <a:blip r:embed="rId2"/>
          <a:srcRect t="8990" b="10982"/>
          <a:stretch>
            <a:fillRect/>
          </a:stretch>
        </p:blipFill>
        <p:spPr bwMode="auto">
          <a:xfrm>
            <a:off x="238125" y="700088"/>
            <a:ext cx="7056438" cy="3754437"/>
          </a:xfrm>
          <a:prstGeom prst="rect">
            <a:avLst/>
          </a:prstGeom>
          <a:noFill/>
          <a:ln w="9525">
            <a:noFill/>
            <a:miter lim="800000"/>
            <a:headEnd/>
            <a:tailEnd/>
          </a:ln>
        </p:spPr>
      </p:pic>
      <p:pic>
        <p:nvPicPr>
          <p:cNvPr id="257031" name="Рисунок 4" descr="Document Name11_14.jpg"/>
          <p:cNvPicPr>
            <a:picLocks noChangeAspect="1"/>
          </p:cNvPicPr>
          <p:nvPr/>
        </p:nvPicPr>
        <p:blipFill>
          <a:blip r:embed="rId3"/>
          <a:srcRect/>
          <a:stretch>
            <a:fillRect/>
          </a:stretch>
        </p:blipFill>
        <p:spPr bwMode="auto">
          <a:xfrm>
            <a:off x="7400925" y="700088"/>
            <a:ext cx="5340350" cy="5689600"/>
          </a:xfrm>
          <a:prstGeom prst="rect">
            <a:avLst/>
          </a:prstGeom>
          <a:noFill/>
          <a:ln w="9525">
            <a:noFill/>
            <a:miter lim="800000"/>
            <a:headEnd/>
            <a:tailEnd/>
          </a:ln>
        </p:spPr>
      </p:pic>
      <p:pic>
        <p:nvPicPr>
          <p:cNvPr id="257032" name="Рисунок 5" descr="VK5.jpg"/>
          <p:cNvPicPr>
            <a:picLocks noChangeAspect="1"/>
          </p:cNvPicPr>
          <p:nvPr/>
        </p:nvPicPr>
        <p:blipFill>
          <a:blip r:embed="rId4"/>
          <a:srcRect t="24017" b="6892"/>
          <a:stretch>
            <a:fillRect/>
          </a:stretch>
        </p:blipFill>
        <p:spPr bwMode="auto">
          <a:xfrm>
            <a:off x="238125" y="4516438"/>
            <a:ext cx="4032250" cy="1881187"/>
          </a:xfrm>
          <a:prstGeom prst="rect">
            <a:avLst/>
          </a:prstGeom>
          <a:noFill/>
          <a:ln w="9525">
            <a:noFill/>
            <a:miter lim="800000"/>
            <a:headEnd/>
            <a:tailEnd/>
          </a:ln>
        </p:spPr>
      </p:pic>
      <p:pic>
        <p:nvPicPr>
          <p:cNvPr id="257033" name="Рисунок 6" descr="VK1.jpg"/>
          <p:cNvPicPr>
            <a:picLocks noChangeAspect="1"/>
          </p:cNvPicPr>
          <p:nvPr/>
        </p:nvPicPr>
        <p:blipFill>
          <a:blip r:embed="rId5"/>
          <a:srcRect/>
          <a:stretch>
            <a:fillRect/>
          </a:stretch>
        </p:blipFill>
        <p:spPr bwMode="auto">
          <a:xfrm>
            <a:off x="4341813" y="4516438"/>
            <a:ext cx="2952750" cy="1873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Номер слайда 1"/>
          <p:cNvSpPr>
            <a:spLocks noGrp="1"/>
          </p:cNvSpPr>
          <p:nvPr>
            <p:ph type="sldNum" sz="quarter" idx="10"/>
          </p:nvPr>
        </p:nvSpPr>
        <p:spPr>
          <a:noFill/>
        </p:spPr>
        <p:txBody>
          <a:bodyPr/>
          <a:lstStyle/>
          <a:p>
            <a:fld id="{984E6177-5D89-4BE5-96C9-ED5D42E9A85F}" type="slidenum">
              <a:rPr lang="en-US"/>
              <a:pPr/>
              <a:t>163</a:t>
            </a:fld>
            <a:endParaRPr lang="en-US"/>
          </a:p>
        </p:txBody>
      </p:sp>
      <p:sp>
        <p:nvSpPr>
          <p:cNvPr id="258051" name="AutoShape 6"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58052" name="AutoShape 8"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pic>
        <p:nvPicPr>
          <p:cNvPr id="258053" name="Picture 10" descr="http://www.sostav.ru/articles/rus/2012/31.05/news/images/holsten.jpg"/>
          <p:cNvPicPr>
            <a:picLocks noChangeAspect="1" noChangeArrowheads="1"/>
          </p:cNvPicPr>
          <p:nvPr/>
        </p:nvPicPr>
        <p:blipFill>
          <a:blip r:embed="rId2"/>
          <a:srcRect l="28748" r="27173"/>
          <a:stretch>
            <a:fillRect/>
          </a:stretch>
        </p:blipFill>
        <p:spPr bwMode="auto">
          <a:xfrm>
            <a:off x="287338" y="733425"/>
            <a:ext cx="3286125" cy="5572125"/>
          </a:xfrm>
          <a:prstGeom prst="rect">
            <a:avLst/>
          </a:prstGeom>
          <a:noFill/>
          <a:ln w="9525">
            <a:noFill/>
            <a:miter lim="800000"/>
            <a:headEnd/>
            <a:tailEnd/>
          </a:ln>
        </p:spPr>
      </p:pic>
      <p:pic>
        <p:nvPicPr>
          <p:cNvPr id="258054" name="Picture 12" descr="http://www.diva.by/i/photo/focus/presetations/holsten-7.jpg"/>
          <p:cNvPicPr>
            <a:picLocks noChangeAspect="1" noChangeArrowheads="1"/>
          </p:cNvPicPr>
          <p:nvPr/>
        </p:nvPicPr>
        <p:blipFill>
          <a:blip r:embed="rId3"/>
          <a:srcRect l="20512" r="12820"/>
          <a:stretch>
            <a:fillRect/>
          </a:stretch>
        </p:blipFill>
        <p:spPr bwMode="auto">
          <a:xfrm>
            <a:off x="3716338" y="733425"/>
            <a:ext cx="5572125" cy="5572125"/>
          </a:xfrm>
          <a:prstGeom prst="rect">
            <a:avLst/>
          </a:prstGeom>
          <a:noFill/>
          <a:ln w="9525">
            <a:noFill/>
            <a:miter lim="800000"/>
            <a:headEnd/>
            <a:tailEnd/>
          </a:ln>
        </p:spPr>
      </p:pic>
      <p:pic>
        <p:nvPicPr>
          <p:cNvPr id="258055" name="Picture 14" descr="http://www.lorenz-snackworld.pl/sites/default/files/lorenz-snackworld.pl/saltletts_stix_0.png?1311231482"/>
          <p:cNvPicPr>
            <a:picLocks noChangeAspect="1" noChangeArrowheads="1"/>
          </p:cNvPicPr>
          <p:nvPr/>
        </p:nvPicPr>
        <p:blipFill>
          <a:blip r:embed="rId4"/>
          <a:srcRect l="10165" t="4800" r="11897" b="2809"/>
          <a:stretch>
            <a:fillRect/>
          </a:stretch>
        </p:blipFill>
        <p:spPr bwMode="auto">
          <a:xfrm>
            <a:off x="9431338" y="733425"/>
            <a:ext cx="3286125" cy="5572125"/>
          </a:xfrm>
          <a:prstGeom prst="rect">
            <a:avLst/>
          </a:prstGeom>
          <a:noFill/>
          <a:ln w="9525">
            <a:noFill/>
            <a:miter lim="800000"/>
            <a:headEnd/>
            <a:tailEnd/>
          </a:ln>
        </p:spPr>
      </p:pic>
      <p:sp>
        <p:nvSpPr>
          <p:cNvPr id="258056" name="Rectangle 3"/>
          <p:cNvSpPr txBox="1">
            <a:spLocks noChangeArrowheads="1"/>
          </p:cNvSpPr>
          <p:nvPr/>
        </p:nvSpPr>
        <p:spPr bwMode="auto">
          <a:xfrm>
            <a:off x="358775" y="6591300"/>
            <a:ext cx="11785600" cy="1785938"/>
          </a:xfrm>
          <a:prstGeom prst="rect">
            <a:avLst/>
          </a:prstGeom>
          <a:noFill/>
          <a:ln w="9525">
            <a:noFill/>
            <a:miter lim="800000"/>
            <a:headEnd/>
            <a:tailEnd/>
          </a:ln>
        </p:spPr>
        <p:txBody>
          <a:bodyPr/>
          <a:lstStyle/>
          <a:p>
            <a:endParaRPr lang="ru-RU" sz="1400">
              <a:solidFill>
                <a:srgbClr val="FFFFFF"/>
              </a:solidFill>
              <a:latin typeface="Verdana" pitchFamily="34" charset="0"/>
            </a:endParaRPr>
          </a:p>
          <a:p>
            <a:endParaRPr lang="ru-RU" sz="1400">
              <a:solidFill>
                <a:srgbClr val="FFFFFF"/>
              </a:solidFill>
              <a:latin typeface="Verdana" pitchFamily="34" charset="0"/>
            </a:endParaRPr>
          </a:p>
          <a:p>
            <a:r>
              <a:rPr lang="ru-RU" sz="1400">
                <a:solidFill>
                  <a:srgbClr val="FFFFFF"/>
                </a:solidFill>
                <a:latin typeface="Verdana" pitchFamily="34" charset="0"/>
              </a:rPr>
              <a:t>Клиент: </a:t>
            </a:r>
            <a:r>
              <a:rPr lang="en-US" sz="1400">
                <a:solidFill>
                  <a:srgbClr val="FFFFFF"/>
                </a:solidFill>
                <a:latin typeface="Verdana" pitchFamily="34" charset="0"/>
              </a:rPr>
              <a:t>SABMiller</a:t>
            </a:r>
            <a:r>
              <a:rPr lang="ru-RU" sz="1400">
                <a:solidFill>
                  <a:srgbClr val="FFFFFF"/>
                </a:solidFill>
                <a:latin typeface="Verdana" pitchFamily="34" charset="0"/>
              </a:rPr>
              <a:t/>
            </a:r>
            <a:br>
              <a:rPr lang="ru-RU" sz="1400">
                <a:solidFill>
                  <a:srgbClr val="FFFFFF"/>
                </a:solidFill>
                <a:latin typeface="Verdana" pitchFamily="34" charset="0"/>
              </a:rPr>
            </a:br>
            <a:r>
              <a:rPr lang="ru-RU" sz="1400">
                <a:solidFill>
                  <a:srgbClr val="FFFFFF"/>
                </a:solidFill>
                <a:latin typeface="Verdana" pitchFamily="34" charset="0"/>
              </a:rPr>
              <a:t>Бренд: </a:t>
            </a:r>
            <a:r>
              <a:rPr lang="en-US" sz="1400">
                <a:solidFill>
                  <a:srgbClr val="FFFFFF"/>
                </a:solidFill>
                <a:latin typeface="Verdana" pitchFamily="34" charset="0"/>
              </a:rPr>
              <a:t>Holsten  </a:t>
            </a:r>
            <a:r>
              <a:rPr lang="ru-RU" sz="1400">
                <a:solidFill>
                  <a:srgbClr val="FFFFFF"/>
                </a:solidFill>
                <a:latin typeface="Verdana" pitchFamily="34" charset="0"/>
              </a:rPr>
              <a:t>и </a:t>
            </a:r>
            <a:r>
              <a:rPr lang="en-US" sz="1400">
                <a:solidFill>
                  <a:srgbClr val="FFFFFF"/>
                </a:solidFill>
                <a:latin typeface="Verdana" pitchFamily="34" charset="0"/>
              </a:rPr>
              <a:t>Saltletts</a:t>
            </a:r>
            <a:r>
              <a:rPr lang="ru-RU" sz="1400">
                <a:solidFill>
                  <a:srgbClr val="FFFFFF"/>
                </a:solidFill>
                <a:latin typeface="Verdana" pitchFamily="34" charset="0"/>
              </a:rPr>
              <a:t> («</a:t>
            </a:r>
            <a:r>
              <a:rPr lang="en-US" sz="1400">
                <a:solidFill>
                  <a:srgbClr val="FFFFFF"/>
                </a:solidFill>
                <a:latin typeface="Verdana" pitchFamily="34" charset="0"/>
              </a:rPr>
              <a:t>Lorenz</a:t>
            </a:r>
            <a:r>
              <a:rPr lang="ru-RU" sz="1400">
                <a:solidFill>
                  <a:srgbClr val="FFFFFF"/>
                </a:solidFill>
                <a:latin typeface="Verdana" pitchFamily="34" charset="0"/>
              </a:rPr>
              <a:t>»)</a:t>
            </a:r>
            <a:br>
              <a:rPr lang="ru-RU" sz="1400">
                <a:solidFill>
                  <a:srgbClr val="FFFFFF"/>
                </a:solidFill>
                <a:latin typeface="Verdana" pitchFamily="34" charset="0"/>
              </a:rPr>
            </a:br>
            <a:endParaRPr lang="ru-RU" sz="1400">
              <a:solidFill>
                <a:srgbClr val="FFFFFF"/>
              </a:solidFill>
              <a:latin typeface="Verdana" pitchFamily="34" charset="0"/>
            </a:endParaRPr>
          </a:p>
          <a:p>
            <a:r>
              <a:rPr lang="ru-RU" sz="1400">
                <a:solidFill>
                  <a:srgbClr val="FFFFFF"/>
                </a:solidFill>
                <a:latin typeface="Verdana" pitchFamily="34" charset="0"/>
              </a:rPr>
              <a:t>Механика:  подарок  за  покупку  (</a:t>
            </a:r>
            <a:r>
              <a:rPr lang="en-US" sz="1400">
                <a:solidFill>
                  <a:srgbClr val="FFFFFF"/>
                </a:solidFill>
                <a:latin typeface="Verdana" pitchFamily="34" charset="0"/>
              </a:rPr>
              <a:t>cross-promotion)</a:t>
            </a:r>
            <a:endParaRPr lang="ru-RU" sz="1400">
              <a:solidFill>
                <a:srgbClr val="FFFFFF"/>
              </a:solidFill>
              <a:latin typeface="Verdana" pitchFamily="34" charset="0"/>
            </a:endParaRPr>
          </a:p>
          <a:p>
            <a:r>
              <a:rPr lang="ru-RU" sz="1400">
                <a:solidFill>
                  <a:srgbClr val="FFFFFF"/>
                </a:solidFill>
                <a:latin typeface="Verdana" pitchFamily="34" charset="0"/>
              </a:rPr>
              <a:t>при  покупке  2-ух  любых  бутылок  пива  </a:t>
            </a:r>
            <a:r>
              <a:rPr lang="en-US" sz="1400">
                <a:solidFill>
                  <a:srgbClr val="FFFFFF"/>
                </a:solidFill>
                <a:latin typeface="Verdana" pitchFamily="34" charset="0"/>
              </a:rPr>
              <a:t>Holsten</a:t>
            </a:r>
            <a:r>
              <a:rPr lang="ru-RU" sz="1400">
                <a:solidFill>
                  <a:srgbClr val="FFFFFF"/>
                </a:solidFill>
                <a:latin typeface="Verdana" pitchFamily="34" charset="0"/>
              </a:rPr>
              <a:t>  покупатель  гарантированно  получал  упаковку  соленых  палочек </a:t>
            </a:r>
            <a:r>
              <a:rPr lang="en-US" sz="1400">
                <a:solidFill>
                  <a:srgbClr val="FFFFFF"/>
                </a:solidFill>
                <a:latin typeface="Verdana" pitchFamily="34" charset="0"/>
              </a:rPr>
              <a:t>Saltletts</a:t>
            </a:r>
            <a:r>
              <a:rPr lang="ru-RU" sz="1400">
                <a:solidFill>
                  <a:srgbClr val="FFFFFF"/>
                </a:solidFill>
                <a:latin typeface="Verdana" pitchFamily="34" charset="0"/>
              </a:rPr>
              <a:t>  к  пиву</a:t>
            </a:r>
          </a:p>
          <a:p>
            <a:endParaRPr lang="ru-RU" sz="140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Номер слайда 3"/>
          <p:cNvSpPr>
            <a:spLocks noGrp="1"/>
          </p:cNvSpPr>
          <p:nvPr>
            <p:ph type="sldNum" sz="quarter" idx="10"/>
          </p:nvPr>
        </p:nvSpPr>
        <p:spPr>
          <a:noFill/>
        </p:spPr>
        <p:txBody>
          <a:bodyPr/>
          <a:lstStyle/>
          <a:p>
            <a:pPr>
              <a:tabLst>
                <a:tab pos="1066800" algn="l"/>
              </a:tabLst>
            </a:pPr>
            <a:fld id="{B894DD20-6E91-40E4-8493-D12EE5E597F9}" type="slidenum">
              <a:rPr lang="en-US"/>
              <a:pPr>
                <a:tabLst>
                  <a:tab pos="1066800" algn="l"/>
                </a:tabLst>
              </a:pPr>
              <a:t>164</a:t>
            </a:fld>
            <a:endParaRPr lang="en-US"/>
          </a:p>
        </p:txBody>
      </p:sp>
      <p:pic>
        <p:nvPicPr>
          <p:cNvPr id="259075" name="Picture 5"/>
          <p:cNvPicPr>
            <a:picLocks noGrp="1" noChangeAspect="1" noChangeArrowheads="1"/>
          </p:cNvPicPr>
          <p:nvPr>
            <p:ph idx="1"/>
          </p:nvPr>
        </p:nvPicPr>
        <p:blipFill>
          <a:blip r:embed="rId2"/>
          <a:srcRect/>
          <a:stretch>
            <a:fillRect/>
          </a:stretch>
        </p:blipFill>
        <p:spPr>
          <a:xfrm>
            <a:off x="8359775" y="7877175"/>
            <a:ext cx="4291013" cy="1143000"/>
          </a:xfrm>
        </p:spPr>
      </p:pic>
      <p:sp>
        <p:nvSpPr>
          <p:cNvPr id="259076" name="Заголовок 7"/>
          <p:cNvSpPr>
            <a:spLocks noGrp="1"/>
          </p:cNvSpPr>
          <p:nvPr>
            <p:ph type="title"/>
          </p:nvPr>
        </p:nvSpPr>
        <p:spPr/>
        <p:txBody>
          <a:bodyPr/>
          <a:lstStyle/>
          <a:p>
            <a:pPr eaLnBrk="1" hangingPunct="1"/>
            <a:r>
              <a:rPr lang="ru-RU" sz="5400" b="1" smtClean="0">
                <a:latin typeface="Helvetica Neue" charset="0"/>
                <a:sym typeface="Helvetica Neue" charset="0"/>
              </a:rPr>
              <a:t>Примеры других категорий</a:t>
            </a:r>
            <a:endParaRPr lang="en-US" sz="5400" b="1" smtClean="0">
              <a:latin typeface="Helvetica Neue" charset="0"/>
              <a:sym typeface="Helvetica Neue"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Номер слайда 3"/>
          <p:cNvSpPr>
            <a:spLocks noGrp="1"/>
          </p:cNvSpPr>
          <p:nvPr>
            <p:ph type="sldNum" sz="quarter" idx="10"/>
          </p:nvPr>
        </p:nvSpPr>
        <p:spPr>
          <a:noFill/>
        </p:spPr>
        <p:txBody>
          <a:bodyPr/>
          <a:lstStyle/>
          <a:p>
            <a:pPr>
              <a:tabLst>
                <a:tab pos="1066800" algn="l"/>
              </a:tabLst>
            </a:pPr>
            <a:fld id="{AE124B1B-A125-4095-A13F-85E63B686EC2}" type="slidenum">
              <a:rPr lang="en-US"/>
              <a:pPr>
                <a:tabLst>
                  <a:tab pos="1066800" algn="l"/>
                </a:tabLst>
              </a:pPr>
              <a:t>165</a:t>
            </a:fld>
            <a:endParaRPr lang="en-US"/>
          </a:p>
        </p:txBody>
      </p:sp>
      <p:sp>
        <p:nvSpPr>
          <p:cNvPr id="26009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0CC641B5-C559-4121-BBEC-09465779D135}" type="slidenum">
              <a:rPr lang="en-US" sz="2400" b="1">
                <a:solidFill>
                  <a:srgbClr val="BC3272"/>
                </a:solidFill>
                <a:latin typeface="Helvetica Neue" charset="0"/>
                <a:sym typeface="Helvetica Neue" charset="0"/>
              </a:rPr>
              <a:pPr algn="r">
                <a:tabLst>
                  <a:tab pos="1066800" algn="l"/>
                </a:tabLst>
              </a:pPr>
              <a:t>165</a:t>
            </a:fld>
            <a:endParaRPr lang="en-US" sz="2400" b="1">
              <a:solidFill>
                <a:srgbClr val="BC3272"/>
              </a:solidFill>
              <a:latin typeface="Helvetica Neue" charset="0"/>
              <a:sym typeface="Helvetica Neue" charset="0"/>
            </a:endParaRPr>
          </a:p>
        </p:txBody>
      </p:sp>
      <p:sp>
        <p:nvSpPr>
          <p:cNvPr id="260100"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Запуск </a:t>
            </a:r>
            <a:r>
              <a:rPr lang="en-US" sz="4600" b="1">
                <a:solidFill>
                  <a:srgbClr val="FFFFFF"/>
                </a:solidFill>
              </a:rPr>
              <a:t>Microsoft Surface </a:t>
            </a:r>
            <a:r>
              <a:rPr lang="ru-RU" sz="4600" b="1">
                <a:solidFill>
                  <a:srgbClr val="FFFFFF"/>
                </a:solidFill>
              </a:rPr>
              <a:t>в розничных сетях 2013</a:t>
            </a:r>
          </a:p>
        </p:txBody>
      </p:sp>
      <p:pic>
        <p:nvPicPr>
          <p:cNvPr id="260101" name="Picture 7" descr="http://gagadget.com/media/files/u9836/Microsoft_Surface_1.jpg"/>
          <p:cNvPicPr>
            <a:picLocks noChangeAspect="1" noChangeArrowheads="1"/>
          </p:cNvPicPr>
          <p:nvPr/>
        </p:nvPicPr>
        <p:blipFill>
          <a:blip r:embed="rId2"/>
          <a:srcRect/>
          <a:stretch>
            <a:fillRect/>
          </a:stretch>
        </p:blipFill>
        <p:spPr bwMode="auto">
          <a:xfrm>
            <a:off x="215900" y="804863"/>
            <a:ext cx="12501563" cy="5500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Номер слайда 3"/>
          <p:cNvSpPr>
            <a:spLocks noGrp="1"/>
          </p:cNvSpPr>
          <p:nvPr>
            <p:ph type="sldNum" sz="quarter" idx="10"/>
          </p:nvPr>
        </p:nvSpPr>
        <p:spPr>
          <a:noFill/>
        </p:spPr>
        <p:txBody>
          <a:bodyPr/>
          <a:lstStyle/>
          <a:p>
            <a:pPr>
              <a:tabLst>
                <a:tab pos="1066800" algn="l"/>
              </a:tabLst>
            </a:pPr>
            <a:fld id="{7DA68C49-808F-46C3-AF34-3D43B0D8D550}" type="slidenum">
              <a:rPr lang="en-US"/>
              <a:pPr>
                <a:tabLst>
                  <a:tab pos="1066800" algn="l"/>
                </a:tabLst>
              </a:pPr>
              <a:t>166</a:t>
            </a:fld>
            <a:endParaRPr lang="en-US"/>
          </a:p>
        </p:txBody>
      </p:sp>
      <p:sp>
        <p:nvSpPr>
          <p:cNvPr id="261123" name="Rectangle 4"/>
          <p:cNvSpPr>
            <a:spLocks noGrp="1" noChangeArrowheads="1"/>
          </p:cNvSpPr>
          <p:nvPr>
            <p:ph type="body" idx="1"/>
          </p:nvPr>
        </p:nvSpPr>
        <p:spPr>
          <a:xfrm>
            <a:off x="8716963" y="1714500"/>
            <a:ext cx="3857625" cy="7734300"/>
          </a:xfrm>
        </p:spPr>
        <p:txBody>
          <a:bodyPr/>
          <a:lstStyle/>
          <a:p>
            <a:pPr>
              <a:buFontTx/>
              <a:buNone/>
            </a:pPr>
            <a:r>
              <a:rPr lang="ru-RU" sz="2000" b="1" i="0" smtClean="0"/>
              <a:t>Цель проекта:</a:t>
            </a:r>
            <a:r>
              <a:rPr lang="ru-RU" sz="2000" i="0" smtClean="0"/>
              <a:t> </a:t>
            </a:r>
          </a:p>
          <a:p>
            <a:pPr>
              <a:spcBef>
                <a:spcPts val="600"/>
              </a:spcBef>
              <a:buFontTx/>
              <a:buNone/>
            </a:pPr>
            <a:r>
              <a:rPr lang="ru-RU" sz="1800" i="0" smtClean="0"/>
              <a:t>вывод нового продукта на рынок</a:t>
            </a:r>
          </a:p>
          <a:p>
            <a:pPr>
              <a:buFontTx/>
              <a:buNone/>
            </a:pPr>
            <a:r>
              <a:rPr lang="ru-RU" sz="2000" b="1" i="0" smtClean="0"/>
              <a:t>Продукт: </a:t>
            </a:r>
            <a:r>
              <a:rPr lang="en-US" sz="1800" i="0" smtClean="0"/>
              <a:t>Surface</a:t>
            </a:r>
            <a:endParaRPr lang="ru-RU" sz="2000" i="0" smtClean="0"/>
          </a:p>
          <a:p>
            <a:pPr>
              <a:buFontTx/>
              <a:buNone/>
            </a:pPr>
            <a:r>
              <a:rPr lang="ru-RU" sz="2000" b="1" i="0" smtClean="0"/>
              <a:t>Старт работы акции:</a:t>
            </a:r>
            <a:endParaRPr lang="ru-RU" sz="2000" i="0" smtClean="0"/>
          </a:p>
          <a:p>
            <a:pPr>
              <a:spcBef>
                <a:spcPts val="600"/>
              </a:spcBef>
              <a:buFontTx/>
              <a:buNone/>
            </a:pPr>
            <a:r>
              <a:rPr lang="ru-RU" sz="2000" i="0" smtClean="0"/>
              <a:t>4 апреля 2013</a:t>
            </a:r>
          </a:p>
          <a:p>
            <a:pPr>
              <a:buFontTx/>
              <a:buNone/>
            </a:pPr>
            <a:r>
              <a:rPr lang="ru-RU" sz="2000" b="1" i="0" smtClean="0"/>
              <a:t>Продолжительность:</a:t>
            </a:r>
            <a:endParaRPr lang="ru-RU" sz="2000" i="0" smtClean="0"/>
          </a:p>
          <a:p>
            <a:pPr>
              <a:spcBef>
                <a:spcPts val="600"/>
              </a:spcBef>
              <a:buFontTx/>
              <a:buNone/>
            </a:pPr>
            <a:r>
              <a:rPr lang="ru-RU" sz="1800" i="0" smtClean="0"/>
              <a:t>2 месяца (</a:t>
            </a:r>
            <a:r>
              <a:rPr lang="en-US" sz="1800" i="0" smtClean="0"/>
              <a:t>TBC)</a:t>
            </a:r>
            <a:endParaRPr lang="ru-RU" sz="1800" i="0" smtClean="0"/>
          </a:p>
          <a:p>
            <a:pPr>
              <a:buFontTx/>
              <a:buNone/>
            </a:pPr>
            <a:r>
              <a:rPr lang="ru-RU" sz="2000" b="1" i="0" smtClean="0"/>
              <a:t>Место проведения:</a:t>
            </a:r>
            <a:r>
              <a:rPr lang="ru-RU" sz="2000" i="0" smtClean="0"/>
              <a:t> </a:t>
            </a:r>
          </a:p>
          <a:p>
            <a:pPr>
              <a:spcBef>
                <a:spcPts val="600"/>
              </a:spcBef>
              <a:buFontTx/>
              <a:buNone/>
            </a:pPr>
            <a:r>
              <a:rPr lang="ru-RU" sz="1800" i="0" smtClean="0"/>
              <a:t>розничные сети</a:t>
            </a:r>
          </a:p>
          <a:p>
            <a:pPr>
              <a:buFontTx/>
              <a:buNone/>
            </a:pPr>
            <a:r>
              <a:rPr lang="ru-RU" sz="2000" b="1" i="0" smtClean="0"/>
              <a:t>География:</a:t>
            </a:r>
            <a:r>
              <a:rPr lang="ru-RU" sz="2000" i="0" smtClean="0"/>
              <a:t> Москва и область</a:t>
            </a:r>
          </a:p>
          <a:p>
            <a:pPr>
              <a:buFontTx/>
              <a:buNone/>
            </a:pPr>
            <a:r>
              <a:rPr lang="ru-RU" sz="2000" b="1" i="0" smtClean="0"/>
              <a:t>Количество ТТ:</a:t>
            </a:r>
            <a:r>
              <a:rPr lang="ru-RU" sz="2000" i="0" smtClean="0"/>
              <a:t> 50+ (</a:t>
            </a:r>
            <a:r>
              <a:rPr lang="en-US" sz="2000" i="0" smtClean="0"/>
              <a:t>TBC</a:t>
            </a:r>
            <a:r>
              <a:rPr lang="ru-RU" sz="2000" i="0" smtClean="0"/>
              <a:t>)</a:t>
            </a:r>
          </a:p>
          <a:p>
            <a:pPr>
              <a:buFontTx/>
              <a:buNone/>
            </a:pPr>
            <a:r>
              <a:rPr lang="ru-RU" sz="2000" b="1" i="0" smtClean="0"/>
              <a:t>Рабочих дни в неделю:</a:t>
            </a:r>
            <a:r>
              <a:rPr lang="ru-RU" sz="2000" i="0" smtClean="0"/>
              <a:t> </a:t>
            </a:r>
          </a:p>
          <a:p>
            <a:pPr>
              <a:spcBef>
                <a:spcPts val="600"/>
              </a:spcBef>
              <a:buFontTx/>
              <a:buNone/>
            </a:pPr>
            <a:r>
              <a:rPr lang="ru-RU" sz="1800" i="0" smtClean="0"/>
              <a:t>3 дня по 4 часа (четверг-суббота или пятница-воскресенье. Время обсуждается)</a:t>
            </a:r>
          </a:p>
          <a:p>
            <a:pPr>
              <a:buFontTx/>
              <a:buNone/>
            </a:pPr>
            <a:r>
              <a:rPr lang="en-US" sz="2000" i="0" smtClean="0"/>
              <a:t>.</a:t>
            </a:r>
            <a:endParaRPr lang="ru-RU" sz="2000" i="0" smtClean="0">
              <a:solidFill>
                <a:schemeClr val="bg1"/>
              </a:solidFill>
            </a:endParaRPr>
          </a:p>
          <a:p>
            <a:pPr>
              <a:buFontTx/>
              <a:buNone/>
            </a:pPr>
            <a:r>
              <a:rPr lang="en-US" sz="2000" smtClean="0">
                <a:solidFill>
                  <a:schemeClr val="bg1"/>
                </a:solidFill>
              </a:rPr>
              <a:t>	</a:t>
            </a:r>
            <a:endParaRPr lang="ru-RU" sz="2000" smtClean="0"/>
          </a:p>
        </p:txBody>
      </p:sp>
      <p:pic>
        <p:nvPicPr>
          <p:cNvPr id="261124" name="Рисунок 91" descr="C:\Documents and Settings\vharina\Local Settings\Temporary Internet Files\Content.Word\Мвидео, 24 Мкад, Москва (1).jpg"/>
          <p:cNvPicPr>
            <a:picLocks noChangeAspect="1" noChangeArrowheads="1"/>
          </p:cNvPicPr>
          <p:nvPr/>
        </p:nvPicPr>
        <p:blipFill>
          <a:blip r:embed="rId2"/>
          <a:srcRect/>
          <a:stretch>
            <a:fillRect/>
          </a:stretch>
        </p:blipFill>
        <p:spPr bwMode="auto">
          <a:xfrm>
            <a:off x="287338" y="6519863"/>
            <a:ext cx="4071937" cy="2643187"/>
          </a:xfrm>
          <a:prstGeom prst="rect">
            <a:avLst/>
          </a:prstGeom>
          <a:noFill/>
          <a:ln w="9525">
            <a:noFill/>
            <a:miter lim="800000"/>
            <a:headEnd/>
            <a:tailEnd/>
          </a:ln>
        </p:spPr>
      </p:pic>
      <p:pic>
        <p:nvPicPr>
          <p:cNvPr id="261125" name="Рисунок 64" descr="C:\Documents and Settings\vharina\Local Settings\Temporary Internet Files\Content.Word\М-Видео_Новокосинская вл (1).jpg"/>
          <p:cNvPicPr>
            <a:picLocks noChangeAspect="1" noChangeArrowheads="1"/>
          </p:cNvPicPr>
          <p:nvPr/>
        </p:nvPicPr>
        <p:blipFill>
          <a:blip r:embed="rId3"/>
          <a:srcRect/>
          <a:stretch>
            <a:fillRect/>
          </a:stretch>
        </p:blipFill>
        <p:spPr bwMode="auto">
          <a:xfrm>
            <a:off x="4430713" y="6519863"/>
            <a:ext cx="4071937" cy="2643187"/>
          </a:xfrm>
          <a:prstGeom prst="rect">
            <a:avLst/>
          </a:prstGeom>
          <a:noFill/>
          <a:ln w="9525">
            <a:noFill/>
            <a:miter lim="800000"/>
            <a:headEnd/>
            <a:tailEnd/>
          </a:ln>
        </p:spPr>
      </p:pic>
      <p:pic>
        <p:nvPicPr>
          <p:cNvPr id="261126" name="Picture 10" descr="http://compass.surface.com/assets/fd/73/fd732655-e260-4059-b05c-a40093696060.jpg"/>
          <p:cNvPicPr>
            <a:picLocks noChangeAspect="1" noChangeArrowheads="1"/>
          </p:cNvPicPr>
          <p:nvPr/>
        </p:nvPicPr>
        <p:blipFill>
          <a:blip r:embed="rId4"/>
          <a:srcRect/>
          <a:stretch>
            <a:fillRect/>
          </a:stretch>
        </p:blipFill>
        <p:spPr bwMode="auto">
          <a:xfrm>
            <a:off x="290513" y="1304925"/>
            <a:ext cx="8212137"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Номер слайда 3"/>
          <p:cNvSpPr>
            <a:spLocks noGrp="1"/>
          </p:cNvSpPr>
          <p:nvPr>
            <p:ph type="sldNum" sz="quarter" idx="10"/>
          </p:nvPr>
        </p:nvSpPr>
        <p:spPr>
          <a:noFill/>
        </p:spPr>
        <p:txBody>
          <a:bodyPr/>
          <a:lstStyle/>
          <a:p>
            <a:pPr>
              <a:tabLst>
                <a:tab pos="1065213" algn="l"/>
              </a:tabLst>
            </a:pPr>
            <a:fld id="{6AF5B8F1-B562-4ED9-A03E-8DF6B30902F9}" type="slidenum">
              <a:rPr lang="en-US"/>
              <a:pPr>
                <a:tabLst>
                  <a:tab pos="1065213" algn="l"/>
                </a:tabLst>
              </a:pPr>
              <a:t>167</a:t>
            </a:fld>
            <a:endParaRPr lang="en-US"/>
          </a:p>
        </p:txBody>
      </p:sp>
      <p:sp>
        <p:nvSpPr>
          <p:cNvPr id="262147" name="Rectangle 4"/>
          <p:cNvSpPr>
            <a:spLocks noGrp="1" noChangeArrowheads="1"/>
          </p:cNvSpPr>
          <p:nvPr>
            <p:ph type="body" idx="1"/>
          </p:nvPr>
        </p:nvSpPr>
        <p:spPr>
          <a:xfrm>
            <a:off x="8662988" y="1563688"/>
            <a:ext cx="4071937" cy="6151562"/>
          </a:xfrm>
        </p:spPr>
        <p:txBody>
          <a:bodyPr/>
          <a:lstStyle/>
          <a:p>
            <a:pPr marL="0" indent="0" eaLnBrk="1" hangingPunct="1">
              <a:buFontTx/>
              <a:buNone/>
            </a:pPr>
            <a:r>
              <a:rPr lang="ru-RU" sz="2400" b="1" smtClean="0">
                <a:solidFill>
                  <a:schemeClr val="bg1"/>
                </a:solidFill>
                <a:sym typeface="Helvetica Neue" charset="0"/>
              </a:rPr>
              <a:t>«Линекс. Берем курс  на  вкусный  отдых</a:t>
            </a:r>
            <a:r>
              <a:rPr lang="en-US" sz="2400" b="1" smtClean="0">
                <a:solidFill>
                  <a:schemeClr val="bg1"/>
                </a:solidFill>
                <a:sym typeface="Helvetica Neue" charset="0"/>
              </a:rPr>
              <a:t>»</a:t>
            </a:r>
            <a:r>
              <a:rPr lang="ru-RU" sz="2400" b="1" smtClean="0">
                <a:solidFill>
                  <a:schemeClr val="bg1"/>
                </a:solidFill>
                <a:sym typeface="Helvetica Neue" charset="0"/>
              </a:rPr>
              <a:t/>
            </a:r>
            <a:br>
              <a:rPr lang="ru-RU" sz="2400" b="1" smtClean="0">
                <a:solidFill>
                  <a:schemeClr val="bg1"/>
                </a:solidFill>
                <a:sym typeface="Helvetica Neue" charset="0"/>
              </a:rPr>
            </a:br>
            <a:endParaRPr lang="ru-RU" sz="2400" b="1" smtClean="0">
              <a:solidFill>
                <a:schemeClr val="bg1"/>
              </a:solidFill>
              <a:sym typeface="Helvetica Neue" charset="0"/>
            </a:endParaRPr>
          </a:p>
          <a:p>
            <a:pPr marL="0" indent="0" eaLnBrk="1" hangingPunct="1">
              <a:spcBef>
                <a:spcPct val="0"/>
              </a:spcBef>
              <a:buFontTx/>
              <a:buNone/>
            </a:pPr>
            <a:r>
              <a:rPr lang="ru-RU" sz="1800" smtClean="0">
                <a:solidFill>
                  <a:srgbClr val="F2F2F2"/>
                </a:solidFill>
                <a:sym typeface="Helvetica Neue" charset="0"/>
              </a:rPr>
              <a:t>Продукт:</a:t>
            </a:r>
          </a:p>
          <a:p>
            <a:pPr marL="0" indent="0" eaLnBrk="1" hangingPunct="1">
              <a:spcBef>
                <a:spcPct val="0"/>
              </a:spcBef>
              <a:buFontTx/>
              <a:buNone/>
            </a:pPr>
            <a:r>
              <a:rPr lang="ru-RU" sz="1800" smtClean="0">
                <a:solidFill>
                  <a:srgbClr val="F2F2F2"/>
                </a:solidFill>
                <a:sym typeface="Helvetica Neue" charset="0"/>
              </a:rPr>
              <a:t>Линекс - профилактика дисбактериозов,  упаковки  16  и  48  капсул</a:t>
            </a:r>
          </a:p>
          <a:p>
            <a:pPr marL="0" indent="0" eaLnBrk="1" hangingPunct="1">
              <a:spcBef>
                <a:spcPct val="0"/>
              </a:spcBef>
              <a:buFontTx/>
              <a:buNone/>
            </a:pPr>
            <a:endParaRPr lang="en-US" sz="1800" smtClean="0">
              <a:solidFill>
                <a:srgbClr val="F2F2F2"/>
              </a:solidFill>
              <a:sym typeface="Helvetica Neue" charset="0"/>
            </a:endParaRPr>
          </a:p>
          <a:p>
            <a:pPr marL="0" indent="0" eaLnBrk="1" hangingPunct="1">
              <a:spcBef>
                <a:spcPct val="0"/>
              </a:spcBef>
              <a:buFontTx/>
              <a:buNone/>
            </a:pPr>
            <a:r>
              <a:rPr lang="en-US" sz="1800" smtClean="0">
                <a:solidFill>
                  <a:srgbClr val="F2F2F2"/>
                </a:solidFill>
                <a:sym typeface="Helvetica Neue" charset="0"/>
              </a:rPr>
              <a:t>Призовой фонд: </a:t>
            </a:r>
            <a:endParaRPr lang="ru-RU" sz="1800" smtClean="0">
              <a:solidFill>
                <a:srgbClr val="F2F2F2"/>
              </a:solidFill>
              <a:sym typeface="Helvetica Neue" charset="0"/>
            </a:endParaRPr>
          </a:p>
          <a:p>
            <a:pPr marL="0" indent="0" eaLnBrk="1" hangingPunct="1">
              <a:spcBef>
                <a:spcPct val="0"/>
              </a:spcBef>
              <a:buFontTx/>
              <a:buNone/>
            </a:pPr>
            <a:r>
              <a:rPr lang="ru-RU" sz="1800" smtClean="0">
                <a:solidFill>
                  <a:srgbClr val="F2F2F2"/>
                </a:solidFill>
                <a:sym typeface="Helvetica Neue" charset="0"/>
              </a:rPr>
              <a:t>1. Гарантированный  приз  в  аптеке</a:t>
            </a:r>
          </a:p>
          <a:p>
            <a:pPr marL="0" indent="0" eaLnBrk="1" hangingPunct="1">
              <a:spcBef>
                <a:spcPct val="0"/>
              </a:spcBef>
              <a:buFontTx/>
              <a:buNone/>
            </a:pPr>
            <a:r>
              <a:rPr lang="ru-RU" sz="1800" smtClean="0">
                <a:solidFill>
                  <a:srgbClr val="F2F2F2"/>
                </a:solidFill>
                <a:sym typeface="Helvetica Neue" charset="0"/>
              </a:rPr>
              <a:t>Упаковка 16 капсул:  гид  по  кухням  мира – 15 000  шт</a:t>
            </a:r>
          </a:p>
          <a:p>
            <a:pPr marL="0" indent="0" eaLnBrk="1" hangingPunct="1">
              <a:spcBef>
                <a:spcPct val="0"/>
              </a:spcBef>
              <a:buFontTx/>
              <a:buNone/>
            </a:pPr>
            <a:r>
              <a:rPr lang="ru-RU" sz="1800" smtClean="0">
                <a:solidFill>
                  <a:srgbClr val="F2F2F2"/>
                </a:solidFill>
                <a:sym typeface="Helvetica Neue" charset="0"/>
              </a:rPr>
              <a:t>Упаковка  48  капсул:  футляр  для  лекарст</a:t>
            </a:r>
            <a:endParaRPr lang="en-US" sz="1800" smtClean="0">
              <a:solidFill>
                <a:srgbClr val="F2F2F2"/>
              </a:solidFill>
              <a:sym typeface="Helvetica Neue" charset="0"/>
            </a:endParaRPr>
          </a:p>
          <a:p>
            <a:pPr marL="0" indent="0" eaLnBrk="1" hangingPunct="1">
              <a:spcBef>
                <a:spcPct val="0"/>
              </a:spcBef>
              <a:buFontTx/>
              <a:buNone/>
            </a:pPr>
            <a:endParaRPr lang="ru-RU" sz="1800" smtClean="0">
              <a:solidFill>
                <a:srgbClr val="F2F2F2"/>
              </a:solidFill>
              <a:sym typeface="Helvetica Neue" charset="0"/>
            </a:endParaRPr>
          </a:p>
          <a:p>
            <a:pPr marL="0" indent="0" eaLnBrk="1" hangingPunct="1">
              <a:spcBef>
                <a:spcPct val="0"/>
              </a:spcBef>
              <a:buFontTx/>
              <a:buNone/>
            </a:pPr>
            <a:r>
              <a:rPr lang="ru-RU" sz="1800" smtClean="0">
                <a:solidFill>
                  <a:srgbClr val="F2F2F2"/>
                </a:solidFill>
                <a:sym typeface="Helvetica Neue" charset="0"/>
              </a:rPr>
              <a:t>2. На  сайте: </a:t>
            </a:r>
          </a:p>
          <a:p>
            <a:pPr marL="0" indent="0" eaLnBrk="1" hangingPunct="1">
              <a:spcBef>
                <a:spcPct val="0"/>
              </a:spcBef>
              <a:buFontTx/>
              <a:buNone/>
            </a:pPr>
            <a:r>
              <a:rPr lang="ru-RU" sz="1800" smtClean="0">
                <a:solidFill>
                  <a:srgbClr val="F2F2F2"/>
                </a:solidFill>
                <a:sym typeface="Helvetica Neue" charset="0"/>
              </a:rPr>
              <a:t>каждый  16-ый - розыгрыш  дорожного  набора  </a:t>
            </a:r>
          </a:p>
          <a:p>
            <a:pPr marL="0" indent="0" eaLnBrk="1" hangingPunct="1">
              <a:spcBef>
                <a:spcPct val="0"/>
              </a:spcBef>
              <a:buFontTx/>
              <a:buNone/>
            </a:pPr>
            <a:r>
              <a:rPr lang="ru-RU" sz="1800" smtClean="0">
                <a:solidFill>
                  <a:srgbClr val="F2F2F2"/>
                </a:solidFill>
                <a:sym typeface="Helvetica Neue" charset="0"/>
              </a:rPr>
              <a:t>Каждый  48-ой – розыгрыш  дорожной  сумки </a:t>
            </a:r>
            <a:r>
              <a:rPr lang="en-US" sz="1800" smtClean="0">
                <a:solidFill>
                  <a:srgbClr val="F2F2F2"/>
                </a:solidFill>
                <a:sym typeface="Helvetica Neue" charset="0"/>
              </a:rPr>
              <a:t>Longchamp</a:t>
            </a:r>
          </a:p>
        </p:txBody>
      </p:sp>
      <p:pic>
        <p:nvPicPr>
          <p:cNvPr id="262148" name="Picture 2" descr="\\10.100.0.9\managers\Проекты 2013\Светлана Кондеева\Клиенты\Сандоз\Linex\Дизайн\ПОСМ\В ПЕЧАТЬ\2 ВАРИАНТ В ПЕЧАТЬ\LISTOVKA DLA POTREB\Lisovka_dla_potrebiteley_A6_12_f_outline_v2-01.jpg"/>
          <p:cNvPicPr>
            <a:picLocks noChangeAspect="1" noChangeArrowheads="1"/>
          </p:cNvPicPr>
          <p:nvPr/>
        </p:nvPicPr>
        <p:blipFill>
          <a:blip r:embed="rId2"/>
          <a:srcRect l="2721" t="9180" r="57140" b="18176"/>
          <a:stretch>
            <a:fillRect/>
          </a:stretch>
        </p:blipFill>
        <p:spPr bwMode="auto">
          <a:xfrm>
            <a:off x="238125" y="733425"/>
            <a:ext cx="8208963" cy="844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Номер слайда 1"/>
          <p:cNvSpPr>
            <a:spLocks noGrp="1"/>
          </p:cNvSpPr>
          <p:nvPr>
            <p:ph type="sldNum" sz="quarter" idx="10"/>
          </p:nvPr>
        </p:nvSpPr>
        <p:spPr>
          <a:noFill/>
        </p:spPr>
        <p:txBody>
          <a:bodyPr/>
          <a:lstStyle/>
          <a:p>
            <a:fld id="{D0C42743-CF75-4EEC-96B1-4BAFE0B87F4C}" type="slidenum">
              <a:rPr lang="en-US"/>
              <a:pPr/>
              <a:t>168</a:t>
            </a:fld>
            <a:endParaRPr lang="en-US"/>
          </a:p>
        </p:txBody>
      </p:sp>
      <p:pic>
        <p:nvPicPr>
          <p:cNvPr id="1123331" name="Picture 2"/>
          <p:cNvPicPr>
            <a:picLocks noChangeAspect="1"/>
          </p:cNvPicPr>
          <p:nvPr/>
        </p:nvPicPr>
        <p:blipFill>
          <a:blip r:embed="rId3"/>
          <a:srcRect l="16216" t="7468" r="17372" b="13104"/>
          <a:stretch>
            <a:fillRect/>
          </a:stretch>
        </p:blipFill>
        <p:spPr bwMode="auto">
          <a:xfrm>
            <a:off x="238125" y="700088"/>
            <a:ext cx="12528550" cy="8424862"/>
          </a:xfrm>
          <a:prstGeom prst="rect">
            <a:avLst/>
          </a:prstGeom>
          <a:noFill/>
          <a:ln w="9525">
            <a:noFill/>
            <a:miter lim="800000"/>
            <a:headEnd/>
            <a:tailEnd/>
          </a:ln>
          <a:effectLst>
            <a:outerShdw dist="139700" dir="2700000" algn="tl" rotWithShape="0">
              <a:srgbClr val="333333">
                <a:alpha val="64998"/>
              </a:srgbClr>
            </a:outerShdw>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Номер слайда 1"/>
          <p:cNvSpPr>
            <a:spLocks noGrp="1"/>
          </p:cNvSpPr>
          <p:nvPr>
            <p:ph type="sldNum" sz="quarter" idx="10"/>
          </p:nvPr>
        </p:nvSpPr>
        <p:spPr>
          <a:noFill/>
        </p:spPr>
        <p:txBody>
          <a:bodyPr/>
          <a:lstStyle/>
          <a:p>
            <a:fld id="{5B7388CA-8361-4CF7-9743-8F7A719A3F4D}" type="slidenum">
              <a:rPr lang="en-US"/>
              <a:pPr/>
              <a:t>169</a:t>
            </a:fld>
            <a:endParaRPr lang="en-US"/>
          </a:p>
        </p:txBody>
      </p:sp>
      <p:pic>
        <p:nvPicPr>
          <p:cNvPr id="1124355" name="Picture 2"/>
          <p:cNvPicPr>
            <a:picLocks noChangeAspect="1"/>
          </p:cNvPicPr>
          <p:nvPr/>
        </p:nvPicPr>
        <p:blipFill>
          <a:blip r:embed="rId3"/>
          <a:srcRect l="15663" t="7672" r="16818" b="11108"/>
          <a:stretch>
            <a:fillRect/>
          </a:stretch>
        </p:blipFill>
        <p:spPr bwMode="auto">
          <a:xfrm>
            <a:off x="309563" y="700088"/>
            <a:ext cx="12385675" cy="8424862"/>
          </a:xfrm>
          <a:prstGeom prst="rect">
            <a:avLst/>
          </a:prstGeom>
          <a:noFill/>
          <a:ln w="9525">
            <a:noFill/>
            <a:miter lim="800000"/>
            <a:headEnd/>
            <a:tailEnd/>
          </a:ln>
          <a:effectLst>
            <a:outerShdw dist="139700" dir="2700000" algn="tl" rotWithShape="0">
              <a:srgbClr val="333333">
                <a:alpha val="64998"/>
              </a:srgbClr>
            </a:outerShdw>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Номер слайда 3"/>
          <p:cNvSpPr>
            <a:spLocks noGrp="1"/>
          </p:cNvSpPr>
          <p:nvPr>
            <p:ph type="sldNum" sz="quarter" idx="10"/>
          </p:nvPr>
        </p:nvSpPr>
        <p:spPr>
          <a:noFill/>
        </p:spPr>
        <p:txBody>
          <a:bodyPr/>
          <a:lstStyle/>
          <a:p>
            <a:pPr>
              <a:tabLst>
                <a:tab pos="1066800" algn="l"/>
              </a:tabLst>
            </a:pPr>
            <a:fld id="{4921696F-B707-463F-A1A9-7741F99F036C}" type="slidenum">
              <a:rPr lang="en-US"/>
              <a:pPr>
                <a:tabLst>
                  <a:tab pos="1066800" algn="l"/>
                </a:tabLst>
              </a:pPr>
              <a:t>17</a:t>
            </a:fld>
            <a:endParaRPr lang="en-US"/>
          </a:p>
        </p:txBody>
      </p:sp>
      <p:sp>
        <p:nvSpPr>
          <p:cNvPr id="117763" name="Rectangle 1"/>
          <p:cNvSpPr>
            <a:spLocks/>
          </p:cNvSpPr>
          <p:nvPr/>
        </p:nvSpPr>
        <p:spPr bwMode="auto">
          <a:xfrm>
            <a:off x="8859838" y="7086600"/>
            <a:ext cx="3683000" cy="1930400"/>
          </a:xfrm>
          <a:prstGeom prst="rect">
            <a:avLst/>
          </a:prstGeom>
          <a:noFill/>
          <a:ln w="12700">
            <a:noFill/>
            <a:miter lim="800000"/>
            <a:headEnd/>
            <a:tailEnd/>
          </a:ln>
        </p:spPr>
        <p:txBody>
          <a:bodyPr lIns="0" tIns="0" rIns="0" bIns="0"/>
          <a:lstStyle/>
          <a:p>
            <a:pPr>
              <a:tabLst>
                <a:tab pos="1066800" algn="l"/>
              </a:tabLst>
            </a:pPr>
            <a:r>
              <a:rPr lang="en-US" sz="2400">
                <a:solidFill>
                  <a:srgbClr val="FFFFFF"/>
                </a:solidFill>
                <a:latin typeface="Helvetica Neue Black Condensed" charset="0"/>
                <a:sym typeface="Helvetica Neue Black Condensed" charset="0"/>
              </a:rPr>
              <a:t>City Celebrations</a:t>
            </a:r>
          </a:p>
          <a:p>
            <a:pPr>
              <a:tabLst>
                <a:tab pos="1066800" algn="l"/>
              </a:tabLst>
            </a:pPr>
            <a:endParaRPr lang="en-US" sz="2400">
              <a:solidFill>
                <a:srgbClr val="FFFFFF"/>
              </a:solidFill>
              <a:latin typeface="Helvetica Neue Black Condensed" charset="0"/>
              <a:sym typeface="Helvetica Neue Black Condensed" charset="0"/>
            </a:endParaRPr>
          </a:p>
          <a:p>
            <a:pPr>
              <a:tabLst>
                <a:tab pos="1066800" algn="l"/>
              </a:tabLst>
            </a:pPr>
            <a:r>
              <a:rPr lang="en-US" sz="2400">
                <a:solidFill>
                  <a:srgbClr val="FFFFFF"/>
                </a:solidFill>
                <a:latin typeface="Helvetica Neue Black Condensed" charset="0"/>
                <a:sym typeface="Helvetica Neue Black Condensed" charset="0"/>
              </a:rPr>
              <a:t>Experiental Events</a:t>
            </a:r>
          </a:p>
          <a:p>
            <a:pPr>
              <a:tabLst>
                <a:tab pos="1066800" algn="l"/>
              </a:tabLst>
            </a:pPr>
            <a:endParaRPr lang="en-US" sz="2400">
              <a:solidFill>
                <a:srgbClr val="FFFFFF"/>
              </a:solidFill>
            </a:endParaRPr>
          </a:p>
          <a:p>
            <a:pPr algn="r">
              <a:tabLst>
                <a:tab pos="1066800" algn="l"/>
              </a:tabLst>
            </a:pPr>
            <a:r>
              <a:rPr lang="en-US" sz="2400">
                <a:solidFill>
                  <a:srgbClr val="FFFFFF"/>
                </a:solidFill>
              </a:rPr>
              <a:t>etc.</a:t>
            </a:r>
          </a:p>
        </p:txBody>
      </p:sp>
      <p:sp>
        <p:nvSpPr>
          <p:cNvPr id="117764" name="Rectangle 2"/>
          <p:cNvSpPr>
            <a:spLocks/>
          </p:cNvSpPr>
          <p:nvPr/>
        </p:nvSpPr>
        <p:spPr bwMode="auto">
          <a:xfrm>
            <a:off x="4643438" y="7086600"/>
            <a:ext cx="3733800" cy="1193800"/>
          </a:xfrm>
          <a:prstGeom prst="rect">
            <a:avLst/>
          </a:prstGeom>
          <a:noFill/>
          <a:ln w="12700">
            <a:noFill/>
            <a:miter lim="800000"/>
            <a:headEnd/>
            <a:tailEnd/>
          </a:ln>
        </p:spPr>
        <p:txBody>
          <a:bodyPr lIns="0" tIns="0" rIns="0" bIns="0"/>
          <a:lstStyle/>
          <a:p>
            <a:pPr>
              <a:tabLst>
                <a:tab pos="1066800" algn="l"/>
              </a:tabLst>
            </a:pPr>
            <a:r>
              <a:rPr lang="en-US" sz="2400">
                <a:solidFill>
                  <a:srgbClr val="FFFFFF"/>
                </a:solidFill>
                <a:latin typeface="Helvetica Neue Black Condensed" charset="0"/>
                <a:sym typeface="Helvetica Neue Black Condensed" charset="0"/>
              </a:rPr>
              <a:t>Fashion Shows</a:t>
            </a:r>
          </a:p>
          <a:p>
            <a:pPr>
              <a:tabLst>
                <a:tab pos="1066800" algn="l"/>
              </a:tabLst>
            </a:pPr>
            <a:endParaRPr lang="en-US" sz="2400">
              <a:solidFill>
                <a:srgbClr val="FFFFFF"/>
              </a:solidFill>
              <a:latin typeface="Helvetica Neue Black Condensed" charset="0"/>
              <a:sym typeface="Helvetica Neue Black Condensed" charset="0"/>
            </a:endParaRPr>
          </a:p>
          <a:p>
            <a:pPr>
              <a:tabLst>
                <a:tab pos="1066800" algn="l"/>
              </a:tabLst>
            </a:pPr>
            <a:r>
              <a:rPr lang="en-US" sz="2400">
                <a:solidFill>
                  <a:srgbClr val="FFFFFF"/>
                </a:solidFill>
                <a:latin typeface="Helvetica Neue Black Condensed" charset="0"/>
                <a:sym typeface="Helvetica Neue Black Condensed" charset="0"/>
              </a:rPr>
              <a:t>Product Launches</a:t>
            </a:r>
          </a:p>
        </p:txBody>
      </p:sp>
      <p:sp>
        <p:nvSpPr>
          <p:cNvPr id="117765" name="Rectangle 3"/>
          <p:cNvSpPr>
            <a:spLocks/>
          </p:cNvSpPr>
          <p:nvPr/>
        </p:nvSpPr>
        <p:spPr bwMode="auto">
          <a:xfrm>
            <a:off x="427038" y="7086600"/>
            <a:ext cx="3695700" cy="1193800"/>
          </a:xfrm>
          <a:prstGeom prst="rect">
            <a:avLst/>
          </a:prstGeom>
          <a:noFill/>
          <a:ln w="12700">
            <a:noFill/>
            <a:miter lim="800000"/>
            <a:headEnd/>
            <a:tailEnd/>
          </a:ln>
        </p:spPr>
        <p:txBody>
          <a:bodyPr lIns="0" tIns="0" rIns="0" bIns="0"/>
          <a:lstStyle/>
          <a:p>
            <a:pPr>
              <a:tabLst>
                <a:tab pos="1066800" algn="l"/>
              </a:tabLst>
            </a:pPr>
            <a:r>
              <a:rPr lang="en-US" sz="2400">
                <a:solidFill>
                  <a:srgbClr val="FFFFFF"/>
                </a:solidFill>
                <a:latin typeface="Helvetica Neue Black Condensed" charset="0"/>
                <a:sym typeface="Helvetica Neue Black Condensed" charset="0"/>
              </a:rPr>
              <a:t>Sports Events</a:t>
            </a:r>
          </a:p>
          <a:p>
            <a:pPr>
              <a:tabLst>
                <a:tab pos="1066800" algn="l"/>
              </a:tabLst>
            </a:pPr>
            <a:endParaRPr lang="en-US" sz="2400">
              <a:solidFill>
                <a:srgbClr val="FFFFFF"/>
              </a:solidFill>
              <a:latin typeface="Helvetica Neue Black Condensed" charset="0"/>
              <a:sym typeface="Helvetica Neue Black Condensed" charset="0"/>
            </a:endParaRPr>
          </a:p>
          <a:p>
            <a:pPr>
              <a:tabLst>
                <a:tab pos="1066800" algn="l"/>
              </a:tabLst>
            </a:pPr>
            <a:r>
              <a:rPr lang="en-US" sz="2400">
                <a:solidFill>
                  <a:srgbClr val="FFFFFF"/>
                </a:solidFill>
                <a:latin typeface="Helvetica Neue Black Condensed" charset="0"/>
                <a:sym typeface="Helvetica Neue Black Condensed" charset="0"/>
              </a:rPr>
              <a:t>Test Drives</a:t>
            </a:r>
          </a:p>
        </p:txBody>
      </p:sp>
      <p:pic>
        <p:nvPicPr>
          <p:cNvPr id="117766" name="Picture 4"/>
          <p:cNvPicPr>
            <a:picLocks noChangeAspect="1" noChangeArrowheads="1"/>
          </p:cNvPicPr>
          <p:nvPr/>
        </p:nvPicPr>
        <p:blipFill>
          <a:blip r:embed="rId2"/>
          <a:srcRect/>
          <a:stretch>
            <a:fillRect/>
          </a:stretch>
        </p:blipFill>
        <p:spPr bwMode="auto">
          <a:xfrm>
            <a:off x="266700" y="2946400"/>
            <a:ext cx="4038600" cy="3797300"/>
          </a:xfrm>
          <a:prstGeom prst="rect">
            <a:avLst/>
          </a:prstGeom>
          <a:noFill/>
          <a:ln w="12700">
            <a:noFill/>
            <a:miter lim="800000"/>
            <a:headEnd/>
            <a:tailEnd/>
          </a:ln>
        </p:spPr>
      </p:pic>
      <p:pic>
        <p:nvPicPr>
          <p:cNvPr id="117767" name="Picture 5"/>
          <p:cNvPicPr>
            <a:picLocks noChangeAspect="1" noChangeArrowheads="1"/>
          </p:cNvPicPr>
          <p:nvPr/>
        </p:nvPicPr>
        <p:blipFill>
          <a:blip r:embed="rId3"/>
          <a:srcRect/>
          <a:stretch>
            <a:fillRect/>
          </a:stretch>
        </p:blipFill>
        <p:spPr bwMode="auto">
          <a:xfrm>
            <a:off x="4483100" y="2946400"/>
            <a:ext cx="4038600" cy="3797300"/>
          </a:xfrm>
          <a:prstGeom prst="rect">
            <a:avLst/>
          </a:prstGeom>
          <a:noFill/>
          <a:ln w="12700">
            <a:noFill/>
            <a:miter lim="800000"/>
            <a:headEnd/>
            <a:tailEnd/>
          </a:ln>
        </p:spPr>
      </p:pic>
      <p:pic>
        <p:nvPicPr>
          <p:cNvPr id="117768" name="Picture 6"/>
          <p:cNvPicPr>
            <a:picLocks noChangeAspect="1" noChangeArrowheads="1"/>
          </p:cNvPicPr>
          <p:nvPr/>
        </p:nvPicPr>
        <p:blipFill>
          <a:blip r:embed="rId4"/>
          <a:srcRect/>
          <a:stretch>
            <a:fillRect/>
          </a:stretch>
        </p:blipFill>
        <p:spPr bwMode="auto">
          <a:xfrm>
            <a:off x="8699500" y="2946400"/>
            <a:ext cx="4038600" cy="3797300"/>
          </a:xfrm>
          <a:prstGeom prst="rect">
            <a:avLst/>
          </a:prstGeom>
          <a:noFill/>
          <a:ln w="12700">
            <a:noFill/>
            <a:miter lim="800000"/>
            <a:headEnd/>
            <a:tailEnd/>
          </a:ln>
        </p:spPr>
      </p:pic>
      <p:sp>
        <p:nvSpPr>
          <p:cNvPr id="117769" name="Rectangle 7"/>
          <p:cNvSpPr>
            <a:spLocks noGrp="1" noChangeArrowheads="1"/>
          </p:cNvSpPr>
          <p:nvPr>
            <p:ph type="title"/>
          </p:nvPr>
        </p:nvSpPr>
        <p:spPr/>
        <p:txBody>
          <a:bodyPr/>
          <a:lstStyle/>
          <a:p>
            <a:pPr eaLnBrk="1" hangingPunct="1"/>
            <a:r>
              <a:rPr lang="en-US" smtClean="0"/>
              <a:t>e:vent marketing</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Номер слайда 1"/>
          <p:cNvSpPr>
            <a:spLocks noGrp="1"/>
          </p:cNvSpPr>
          <p:nvPr>
            <p:ph type="sldNum" sz="quarter" idx="10"/>
          </p:nvPr>
        </p:nvSpPr>
        <p:spPr>
          <a:noFill/>
        </p:spPr>
        <p:txBody>
          <a:bodyPr/>
          <a:lstStyle/>
          <a:p>
            <a:fld id="{B43FB47C-47CC-4FF1-B365-7E251CB8E41F}" type="slidenum">
              <a:rPr lang="en-US"/>
              <a:pPr/>
              <a:t>170</a:t>
            </a:fld>
            <a:endParaRPr lang="en-US"/>
          </a:p>
        </p:txBody>
      </p:sp>
      <p:sp>
        <p:nvSpPr>
          <p:cNvPr id="265219" name="AutoShape 6"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65220" name="AutoShape 8" descr="http://www.nomsk.ru/prizolov/sites/default/files/images/holsten.jpg"/>
          <p:cNvSpPr>
            <a:spLocks noChangeAspect="1" noChangeArrowheads="1"/>
          </p:cNvSpPr>
          <p:nvPr/>
        </p:nvSpPr>
        <p:spPr bwMode="auto">
          <a:xfrm>
            <a:off x="6469063" y="-212725"/>
            <a:ext cx="304800" cy="304800"/>
          </a:xfrm>
          <a:prstGeom prst="rect">
            <a:avLst/>
          </a:prstGeom>
          <a:noFill/>
          <a:ln w="9525">
            <a:noFill/>
            <a:miter lim="800000"/>
            <a:headEnd/>
            <a:tailEnd/>
          </a:ln>
        </p:spPr>
        <p:txBody>
          <a:bodyPr/>
          <a:lstStyle/>
          <a:p>
            <a:pPr algn="ctr"/>
            <a:endParaRPr lang="ru-RU"/>
          </a:p>
        </p:txBody>
      </p:sp>
      <p:sp>
        <p:nvSpPr>
          <p:cNvPr id="265221" name="Rectangle 3"/>
          <p:cNvSpPr txBox="1">
            <a:spLocks noChangeArrowheads="1"/>
          </p:cNvSpPr>
          <p:nvPr/>
        </p:nvSpPr>
        <p:spPr bwMode="auto">
          <a:xfrm>
            <a:off x="381000" y="6748463"/>
            <a:ext cx="11785600" cy="2160587"/>
          </a:xfrm>
          <a:prstGeom prst="rect">
            <a:avLst/>
          </a:prstGeom>
          <a:noFill/>
          <a:ln w="9525">
            <a:noFill/>
            <a:miter lim="800000"/>
            <a:headEnd/>
            <a:tailEnd/>
          </a:ln>
        </p:spPr>
        <p:txBody>
          <a:bodyPr/>
          <a:lstStyle/>
          <a:p>
            <a:r>
              <a:rPr lang="ru-RU" sz="1400" b="1">
                <a:solidFill>
                  <a:srgbClr val="FFFFFF"/>
                </a:solidFill>
                <a:latin typeface="Arial" pitchFamily="34" charset="0"/>
                <a:cs typeface="Arial" pitchFamily="34" charset="0"/>
              </a:rPr>
              <a:t>Клиент: </a:t>
            </a:r>
            <a:r>
              <a:rPr lang="en-US" sz="1400" b="1">
                <a:solidFill>
                  <a:srgbClr val="FFFFFF"/>
                </a:solidFill>
                <a:latin typeface="Arial" pitchFamily="34" charset="0"/>
                <a:cs typeface="Arial" pitchFamily="34" charset="0"/>
              </a:rPr>
              <a:t>JTI</a:t>
            </a:r>
          </a:p>
          <a:p>
            <a:r>
              <a:rPr lang="ru-RU" sz="1400" b="1">
                <a:solidFill>
                  <a:srgbClr val="FFFFFF"/>
                </a:solidFill>
                <a:latin typeface="Arial" pitchFamily="34" charset="0"/>
                <a:cs typeface="Arial" pitchFamily="34" charset="0"/>
              </a:rPr>
              <a:t>Бренд: </a:t>
            </a:r>
            <a:r>
              <a:rPr lang="en-US" sz="1400" b="1">
                <a:solidFill>
                  <a:srgbClr val="FFFFFF"/>
                </a:solidFill>
                <a:latin typeface="Arial" pitchFamily="34" charset="0"/>
                <a:cs typeface="Arial" pitchFamily="34" charset="0"/>
              </a:rPr>
              <a:t>Winston</a:t>
            </a:r>
            <a:endParaRPr lang="ru-RU"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Название проекта: «</a:t>
            </a:r>
            <a:r>
              <a:rPr lang="en-US" sz="1400" b="1">
                <a:solidFill>
                  <a:srgbClr val="FFFFFF"/>
                </a:solidFill>
                <a:latin typeface="Arial" pitchFamily="34" charset="0"/>
                <a:cs typeface="Arial" pitchFamily="34" charset="0"/>
              </a:rPr>
              <a:t>W Know-How</a:t>
            </a:r>
            <a:r>
              <a:rPr lang="ru-RU" sz="1400" b="1">
                <a:solidFill>
                  <a:srgbClr val="FFFFFF"/>
                </a:solidFill>
                <a:latin typeface="Arial" pitchFamily="34" charset="0"/>
                <a:cs typeface="Arial" pitchFamily="34" charset="0"/>
              </a:rPr>
              <a:t>» (Дабл Ю Ноу Хау)</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Период проведения: </a:t>
            </a:r>
            <a:r>
              <a:rPr lang="en-US" sz="1400" b="1">
                <a:solidFill>
                  <a:srgbClr val="FFFFFF"/>
                </a:solidFill>
                <a:latin typeface="Arial" pitchFamily="34" charset="0"/>
                <a:cs typeface="Arial" pitchFamily="34" charset="0"/>
              </a:rPr>
              <a:t>2013 </a:t>
            </a:r>
            <a:r>
              <a:rPr lang="ru-RU" sz="1400" b="1">
                <a:solidFill>
                  <a:srgbClr val="FFFFFF"/>
                </a:solidFill>
                <a:latin typeface="Arial" pitchFamily="34" charset="0"/>
                <a:cs typeface="Arial" pitchFamily="34" charset="0"/>
              </a:rPr>
              <a:t>г.</a:t>
            </a:r>
            <a:endParaRPr lang="en-US" sz="1400" b="1">
              <a:solidFill>
                <a:srgbClr val="FFFFFF"/>
              </a:solidFill>
              <a:latin typeface="Arial" pitchFamily="34" charset="0"/>
              <a:cs typeface="Arial" pitchFamily="34" charset="0"/>
            </a:endParaRPr>
          </a:p>
          <a:p>
            <a:r>
              <a:rPr lang="ru-RU" sz="1400" b="1">
                <a:solidFill>
                  <a:srgbClr val="FFFFFF"/>
                </a:solidFill>
                <a:latin typeface="Arial" pitchFamily="34" charset="0"/>
                <a:cs typeface="Arial" pitchFamily="34" charset="0"/>
              </a:rPr>
              <a:t>Охват: Москва, Санкт-Петербург, Калининград</a:t>
            </a:r>
          </a:p>
          <a:p>
            <a:pPr eaLnBrk="0" hangingPunct="0"/>
            <a:r>
              <a:rPr lang="ru-RU" sz="1400" b="1">
                <a:solidFill>
                  <a:srgbClr val="FFFFFF"/>
                </a:solidFill>
                <a:latin typeface="Arial" pitchFamily="34" charset="0"/>
                <a:cs typeface="Arial" pitchFamily="34" charset="0"/>
              </a:rPr>
              <a:t>Описание проекта: Серия клубных вечеринок для избранных представителей </a:t>
            </a:r>
            <a:r>
              <a:rPr lang="en-US" sz="1400" b="1">
                <a:solidFill>
                  <a:srgbClr val="FFFFFF"/>
                </a:solidFill>
                <a:latin typeface="Arial" pitchFamily="34" charset="0"/>
                <a:cs typeface="Arial" pitchFamily="34" charset="0"/>
              </a:rPr>
              <a:t>HoReCa</a:t>
            </a:r>
            <a:r>
              <a:rPr lang="ru-RU" sz="1400" b="1">
                <a:solidFill>
                  <a:srgbClr val="FFFFFF"/>
                </a:solidFill>
                <a:latin typeface="Arial" pitchFamily="34" charset="0"/>
                <a:cs typeface="Arial" pitchFamily="34" charset="0"/>
              </a:rPr>
              <a:t>, посвященная презентации новых сигарет </a:t>
            </a:r>
            <a:r>
              <a:rPr lang="en-US" sz="1400" b="1">
                <a:solidFill>
                  <a:srgbClr val="FFFFFF"/>
                </a:solidFill>
                <a:latin typeface="Arial" pitchFamily="34" charset="0"/>
                <a:cs typeface="Arial" pitchFamily="34" charset="0"/>
              </a:rPr>
              <a:t>Winston</a:t>
            </a:r>
            <a:r>
              <a:rPr lang="ru-RU" sz="1400" b="1">
                <a:solidFill>
                  <a:srgbClr val="FFFFFF"/>
                </a:solidFill>
                <a:latin typeface="Arial" pitchFamily="34" charset="0"/>
                <a:cs typeface="Arial" pitchFamily="34" charset="0"/>
              </a:rPr>
              <a:t> </a:t>
            </a:r>
            <a:r>
              <a:rPr lang="en-US" sz="1400" b="1">
                <a:solidFill>
                  <a:srgbClr val="FFFFFF"/>
                </a:solidFill>
                <a:latin typeface="Arial" pitchFamily="34" charset="0"/>
                <a:cs typeface="Arial" pitchFamily="34" charset="0"/>
              </a:rPr>
              <a:t>XStyle ChillOut</a:t>
            </a:r>
            <a:r>
              <a:rPr lang="ru-RU" sz="1400" b="1">
                <a:solidFill>
                  <a:srgbClr val="FFFFFF"/>
                </a:solidFill>
                <a:latin typeface="Arial" pitchFamily="34" charset="0"/>
                <a:cs typeface="Arial" pitchFamily="34" charset="0"/>
              </a:rPr>
              <a:t> и </a:t>
            </a:r>
            <a:r>
              <a:rPr lang="en-US" sz="1400" b="1">
                <a:solidFill>
                  <a:srgbClr val="FFFFFF"/>
                </a:solidFill>
                <a:latin typeface="Arial" pitchFamily="34" charset="0"/>
                <a:cs typeface="Arial" pitchFamily="34" charset="0"/>
              </a:rPr>
              <a:t>Winston XSence Chillout</a:t>
            </a:r>
            <a:r>
              <a:rPr lang="ru-RU" sz="1400" b="1">
                <a:solidFill>
                  <a:srgbClr val="FFFFFF"/>
                </a:solidFill>
                <a:latin typeface="Arial" pitchFamily="34" charset="0"/>
                <a:cs typeface="Arial" pitchFamily="34" charset="0"/>
              </a:rPr>
              <a:t>.</a:t>
            </a:r>
          </a:p>
          <a:p>
            <a:pPr eaLnBrk="0" hangingPunct="0"/>
            <a:r>
              <a:rPr lang="ru-RU" sz="1400" b="1">
                <a:solidFill>
                  <a:srgbClr val="FFFFFF"/>
                </a:solidFill>
                <a:latin typeface="Arial" pitchFamily="34" charset="0"/>
                <a:cs typeface="Arial" pitchFamily="34" charset="0"/>
              </a:rPr>
              <a:t>Результаты: Всего мероприятие посетили 544 чел. Прошли лабораторию 406 чел.</a:t>
            </a:r>
          </a:p>
        </p:txBody>
      </p:sp>
      <p:pic>
        <p:nvPicPr>
          <p:cNvPr id="265222" name="Изображение 9" descr="Estrada_Winston_24.12.2013-85.jpg"/>
          <p:cNvPicPr>
            <a:picLocks noChangeAspect="1"/>
          </p:cNvPicPr>
          <p:nvPr/>
        </p:nvPicPr>
        <p:blipFill>
          <a:blip r:embed="rId2"/>
          <a:srcRect/>
          <a:stretch>
            <a:fillRect/>
          </a:stretch>
        </p:blipFill>
        <p:spPr bwMode="auto">
          <a:xfrm>
            <a:off x="238125" y="700088"/>
            <a:ext cx="4392613" cy="2922587"/>
          </a:xfrm>
          <a:prstGeom prst="rect">
            <a:avLst/>
          </a:prstGeom>
          <a:noFill/>
          <a:ln w="9525">
            <a:noFill/>
            <a:miter lim="800000"/>
            <a:headEnd/>
            <a:tailEnd/>
          </a:ln>
        </p:spPr>
      </p:pic>
      <p:pic>
        <p:nvPicPr>
          <p:cNvPr id="265223" name="Изображение 2" descr="001_5319.tif"/>
          <p:cNvPicPr>
            <a:picLocks noChangeAspect="1"/>
          </p:cNvPicPr>
          <p:nvPr/>
        </p:nvPicPr>
        <p:blipFill>
          <a:blip r:embed="rId3"/>
          <a:srcRect/>
          <a:stretch>
            <a:fillRect/>
          </a:stretch>
        </p:blipFill>
        <p:spPr bwMode="auto">
          <a:xfrm>
            <a:off x="238125" y="3652838"/>
            <a:ext cx="4392613" cy="2736850"/>
          </a:xfrm>
          <a:prstGeom prst="rect">
            <a:avLst/>
          </a:prstGeom>
          <a:noFill/>
          <a:ln w="9525">
            <a:noFill/>
            <a:miter lim="800000"/>
            <a:headEnd/>
            <a:tailEnd/>
          </a:ln>
        </p:spPr>
      </p:pic>
      <p:pic>
        <p:nvPicPr>
          <p:cNvPr id="265224" name="Изображение 9" descr="JF6A9437 3 копия.jpg"/>
          <p:cNvPicPr>
            <a:picLocks noChangeAspect="1"/>
          </p:cNvPicPr>
          <p:nvPr/>
        </p:nvPicPr>
        <p:blipFill>
          <a:blip r:embed="rId4"/>
          <a:srcRect/>
          <a:stretch>
            <a:fillRect/>
          </a:stretch>
        </p:blipFill>
        <p:spPr bwMode="auto">
          <a:xfrm>
            <a:off x="4702175" y="700088"/>
            <a:ext cx="4248150" cy="2881312"/>
          </a:xfrm>
          <a:prstGeom prst="rect">
            <a:avLst/>
          </a:prstGeom>
          <a:noFill/>
          <a:ln w="9525">
            <a:noFill/>
            <a:miter lim="800000"/>
            <a:headEnd/>
            <a:tailEnd/>
          </a:ln>
        </p:spPr>
      </p:pic>
      <p:pic>
        <p:nvPicPr>
          <p:cNvPr id="265225" name="Picture 20" descr="C:\Documents and Settings\DUstinov\Рабочий стол\Фото Винстон\Питер\Esnrada\24.12.2013_Estrada_Winston\Estrada_Winston_24.12.2013-260.jpg"/>
          <p:cNvPicPr>
            <a:picLocks noChangeAspect="1" noChangeArrowheads="1"/>
          </p:cNvPicPr>
          <p:nvPr/>
        </p:nvPicPr>
        <p:blipFill>
          <a:blip r:embed="rId5"/>
          <a:srcRect/>
          <a:stretch>
            <a:fillRect/>
          </a:stretch>
        </p:blipFill>
        <p:spPr bwMode="auto">
          <a:xfrm>
            <a:off x="9023350" y="700088"/>
            <a:ext cx="3741738" cy="5624512"/>
          </a:xfrm>
          <a:prstGeom prst="rect">
            <a:avLst/>
          </a:prstGeom>
          <a:noFill/>
          <a:ln w="9525">
            <a:noFill/>
            <a:miter lim="800000"/>
            <a:headEnd/>
            <a:tailEnd/>
          </a:ln>
        </p:spPr>
      </p:pic>
      <p:pic>
        <p:nvPicPr>
          <p:cNvPr id="265226" name="Изображение 7" descr="20131224230669 (8).jpg"/>
          <p:cNvPicPr>
            <a:picLocks noChangeAspect="1"/>
          </p:cNvPicPr>
          <p:nvPr/>
        </p:nvPicPr>
        <p:blipFill>
          <a:blip r:embed="rId6"/>
          <a:srcRect/>
          <a:stretch>
            <a:fillRect/>
          </a:stretch>
        </p:blipFill>
        <p:spPr bwMode="auto">
          <a:xfrm>
            <a:off x="4702175" y="3652838"/>
            <a:ext cx="4248150" cy="2735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Oval 1"/>
          <p:cNvSpPr>
            <a:spLocks/>
          </p:cNvSpPr>
          <p:nvPr/>
        </p:nvSpPr>
        <p:spPr bwMode="auto">
          <a:xfrm>
            <a:off x="4573588" y="889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266243" name="Oval 2"/>
          <p:cNvSpPr>
            <a:spLocks/>
          </p:cNvSpPr>
          <p:nvPr/>
        </p:nvSpPr>
        <p:spPr bwMode="auto">
          <a:xfrm>
            <a:off x="0" y="230505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266244" name="Rectangle 3"/>
          <p:cNvSpPr>
            <a:spLocks noGrp="1" noChangeArrowheads="1"/>
          </p:cNvSpPr>
          <p:nvPr>
            <p:ph type="title"/>
          </p:nvPr>
        </p:nvSpPr>
        <p:spPr>
          <a:xfrm>
            <a:off x="358775" y="1162050"/>
            <a:ext cx="11785600" cy="4902200"/>
          </a:xfrm>
        </p:spPr>
        <p:txBody>
          <a:bodyPr/>
          <a:lstStyle/>
          <a:p>
            <a:pPr eaLnBrk="1" hangingPunct="1"/>
            <a:r>
              <a:rPr lang="ru-RU" sz="5400" b="1" smtClean="0">
                <a:latin typeface="Helvetica Neue" charset="0"/>
                <a:sym typeface="Helvetica Neue" charset="0"/>
              </a:rPr>
              <a:t>И кратко еще…</a:t>
            </a:r>
            <a:endParaRPr lang="en-US" sz="5400" b="1" smtClean="0">
              <a:latin typeface="Helvetica Neue" charset="0"/>
              <a:ea typeface="ヒラギノ角ゴ ProN W6" charset="-128"/>
              <a:sym typeface="Helvetica Neue" charset="0"/>
            </a:endParaRPr>
          </a:p>
        </p:txBody>
      </p:sp>
      <p:pic>
        <p:nvPicPr>
          <p:cNvPr id="266245" name="Picture 5"/>
          <p:cNvPicPr>
            <a:picLocks noChangeAspect="1" noChangeArrowheads="1"/>
          </p:cNvPicPr>
          <p:nvPr/>
        </p:nvPicPr>
        <p:blipFill>
          <a:blip r:embed="rId2"/>
          <a:srcRect/>
          <a:stretch>
            <a:fillRect/>
          </a:stretch>
        </p:blipFill>
        <p:spPr bwMode="auto">
          <a:xfrm>
            <a:off x="238125" y="628650"/>
            <a:ext cx="4341813"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Номер слайда 12"/>
          <p:cNvSpPr>
            <a:spLocks noGrp="1"/>
          </p:cNvSpPr>
          <p:nvPr>
            <p:ph type="sldNum" sz="quarter" idx="12"/>
          </p:nvPr>
        </p:nvSpPr>
        <p:spPr bwMode="auto">
          <a:noFill/>
          <a:ln>
            <a:miter lim="800000"/>
            <a:headEnd/>
            <a:tailEnd/>
          </a:ln>
        </p:spPr>
        <p:txBody>
          <a:bodyPr/>
          <a:lstStyle/>
          <a:p>
            <a:fld id="{A6D0C5C4-A826-4CB2-B83A-41C0FAD12076}" type="slidenum">
              <a:rPr lang="ru-RU">
                <a:solidFill>
                  <a:srgbClr val="606060"/>
                </a:solidFill>
              </a:rPr>
              <a:pPr/>
              <a:t>172</a:t>
            </a:fld>
            <a:endParaRPr lang="ru-RU">
              <a:solidFill>
                <a:srgbClr val="606060"/>
              </a:solidFill>
            </a:endParaRPr>
          </a:p>
        </p:txBody>
      </p:sp>
      <p:sp>
        <p:nvSpPr>
          <p:cNvPr id="267267" name="Text Box 6"/>
          <p:cNvSpPr txBox="1">
            <a:spLocks noChangeArrowheads="1"/>
          </p:cNvSpPr>
          <p:nvPr/>
        </p:nvSpPr>
        <p:spPr bwMode="auto">
          <a:xfrm>
            <a:off x="1573213" y="7805738"/>
            <a:ext cx="9358312" cy="1676400"/>
          </a:xfrm>
          <a:prstGeom prst="rect">
            <a:avLst/>
          </a:prstGeom>
          <a:noFill/>
          <a:ln w="9525">
            <a:noFill/>
            <a:miter lim="800000"/>
            <a:headEnd/>
            <a:tailEnd/>
          </a:ln>
        </p:spPr>
        <p:txBody>
          <a:bodyPr lIns="136042" tIns="68021" rIns="136042" bIns="68021">
            <a:spAutoFit/>
          </a:bodyPr>
          <a:lstStyle/>
          <a:p>
            <a:pPr algn="ctr"/>
            <a:r>
              <a:rPr lang="ru-RU" sz="2000" b="1">
                <a:solidFill>
                  <a:srgbClr val="595959"/>
                </a:solidFill>
                <a:latin typeface="Tahoma" pitchFamily="34" charset="0"/>
                <a:cs typeface="Tahoma" pitchFamily="34" charset="0"/>
              </a:rPr>
              <a:t>Семидневный </a:t>
            </a:r>
            <a:r>
              <a:rPr lang="en-US" sz="2000" b="1">
                <a:solidFill>
                  <a:srgbClr val="595959"/>
                </a:solidFill>
                <a:latin typeface="Tahoma" pitchFamily="34" charset="0"/>
                <a:cs typeface="Tahoma" pitchFamily="34" charset="0"/>
              </a:rPr>
              <a:t>outdoor</a:t>
            </a:r>
            <a:r>
              <a:rPr lang="ru-RU" sz="2000" b="1">
                <a:solidFill>
                  <a:srgbClr val="595959"/>
                </a:solidFill>
                <a:latin typeface="Tahoma" pitchFamily="34" charset="0"/>
                <a:cs typeface="Tahoma" pitchFamily="34" charset="0"/>
              </a:rPr>
              <a:t> проект</a:t>
            </a:r>
            <a:r>
              <a:rPr lang="en-US" sz="2000" b="1">
                <a:solidFill>
                  <a:srgbClr val="595959"/>
                </a:solidFill>
                <a:latin typeface="Tahoma" pitchFamily="34" charset="0"/>
                <a:cs typeface="Tahoma" pitchFamily="34" charset="0"/>
              </a:rPr>
              <a:t> </a:t>
            </a:r>
            <a:r>
              <a:rPr lang="ru-RU" sz="2000" b="1">
                <a:solidFill>
                  <a:srgbClr val="595959"/>
                </a:solidFill>
                <a:latin typeface="Tahoma" pitchFamily="34" charset="0"/>
                <a:cs typeface="Tahoma" pitchFamily="34" charset="0"/>
              </a:rPr>
              <a:t>в парке Измайлово.</a:t>
            </a:r>
            <a:endParaRPr lang="en-US" sz="2000" b="1">
              <a:solidFill>
                <a:srgbClr val="595959"/>
              </a:solidFill>
              <a:latin typeface="Tahoma" pitchFamily="34" charset="0"/>
              <a:cs typeface="Tahoma" pitchFamily="34" charset="0"/>
            </a:endParaRPr>
          </a:p>
          <a:p>
            <a:pPr algn="ctr"/>
            <a:r>
              <a:rPr lang="en-US" sz="2000" b="1">
                <a:solidFill>
                  <a:srgbClr val="595959"/>
                </a:solidFill>
                <a:latin typeface="Tahoma" pitchFamily="34" charset="0"/>
                <a:cs typeface="Tahoma" pitchFamily="34" charset="0"/>
              </a:rPr>
              <a:t>Skoda Fabia Hostel </a:t>
            </a:r>
            <a:r>
              <a:rPr lang="ru-RU" sz="2000" b="1">
                <a:solidFill>
                  <a:srgbClr val="595959"/>
                </a:solidFill>
                <a:latin typeface="Tahoma" pitchFamily="34" charset="0"/>
                <a:cs typeface="Tahoma" pitchFamily="34" charset="0"/>
              </a:rPr>
              <a:t>работал как реальный отель в популярном парке Москвы, принимал гостей из разных стран. Гости также могли поучаствовать в тест драйве автомобиля (Забукировать место в нашем отеле можно было на</a:t>
            </a:r>
            <a:r>
              <a:rPr lang="en-US" sz="2000" b="1">
                <a:solidFill>
                  <a:srgbClr val="595959"/>
                </a:solidFill>
                <a:latin typeface="Tahoma" pitchFamily="34" charset="0"/>
                <a:cs typeface="Tahoma" pitchFamily="34" charset="0"/>
              </a:rPr>
              <a:t> on www.tripping.com)</a:t>
            </a:r>
          </a:p>
        </p:txBody>
      </p:sp>
      <p:pic>
        <p:nvPicPr>
          <p:cNvPr id="267268"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sp>
        <p:nvSpPr>
          <p:cNvPr id="13" name="Rectangle 2"/>
          <p:cNvSpPr>
            <a:spLocks noGrp="1" noChangeArrowheads="1"/>
          </p:cNvSpPr>
          <p:nvPr>
            <p:ph type="title"/>
          </p:nvPr>
        </p:nvSpPr>
        <p:spPr>
          <a:xfrm>
            <a:off x="4287822" y="-27022"/>
            <a:ext cx="8670806"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en-US" sz="4000" b="1" dirty="0" smtClean="0">
                <a:solidFill>
                  <a:srgbClr val="B21C9D"/>
                </a:solidFill>
                <a:latin typeface="Arial" charset="0"/>
                <a:ea typeface="+mj-ea"/>
                <a:cs typeface="+mj-cs"/>
              </a:rPr>
              <a:t>Skoda Hostel </a:t>
            </a:r>
            <a:r>
              <a:rPr lang="ru-RU" sz="4000" b="1" dirty="0" smtClean="0">
                <a:solidFill>
                  <a:srgbClr val="B21C9D"/>
                </a:solidFill>
                <a:latin typeface="Arial" charset="0"/>
                <a:ea typeface="+mj-ea"/>
                <a:cs typeface="+mj-cs"/>
              </a:rPr>
              <a:t>в парке Измайлово</a:t>
            </a:r>
          </a:p>
        </p:txBody>
      </p:sp>
      <p:pic>
        <p:nvPicPr>
          <p:cNvPr id="267270" name="Picture 2" descr="C:\Documents and Settings\ALomakina\Мои документы\Anna\Skoda\Skoda-Fabia20.jpg"/>
          <p:cNvPicPr>
            <a:picLocks noChangeAspect="1" noChangeArrowheads="1"/>
          </p:cNvPicPr>
          <p:nvPr/>
        </p:nvPicPr>
        <p:blipFill>
          <a:blip r:embed="rId4"/>
          <a:srcRect/>
          <a:stretch>
            <a:fillRect/>
          </a:stretch>
        </p:blipFill>
        <p:spPr bwMode="auto">
          <a:xfrm>
            <a:off x="1812925" y="1376363"/>
            <a:ext cx="8832850" cy="628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Номер слайда 12"/>
          <p:cNvSpPr>
            <a:spLocks noGrp="1"/>
          </p:cNvSpPr>
          <p:nvPr>
            <p:ph type="sldNum" sz="quarter" idx="12"/>
          </p:nvPr>
        </p:nvSpPr>
        <p:spPr bwMode="auto">
          <a:noFill/>
          <a:ln>
            <a:miter lim="800000"/>
            <a:headEnd/>
            <a:tailEnd/>
          </a:ln>
        </p:spPr>
        <p:txBody>
          <a:bodyPr/>
          <a:lstStyle/>
          <a:p>
            <a:fld id="{D1BA0EBB-914C-489B-A11F-81A9192E0852}" type="slidenum">
              <a:rPr lang="ru-RU">
                <a:solidFill>
                  <a:srgbClr val="606060"/>
                </a:solidFill>
              </a:rPr>
              <a:pPr/>
              <a:t>173</a:t>
            </a:fld>
            <a:endParaRPr lang="ru-RU">
              <a:solidFill>
                <a:srgbClr val="606060"/>
              </a:solidFill>
            </a:endParaRPr>
          </a:p>
        </p:txBody>
      </p:sp>
      <p:sp>
        <p:nvSpPr>
          <p:cNvPr id="13" name="Text Box 6"/>
          <p:cNvSpPr txBox="1">
            <a:spLocks noChangeArrowheads="1"/>
          </p:cNvSpPr>
          <p:nvPr/>
        </p:nvSpPr>
        <p:spPr bwMode="auto">
          <a:xfrm>
            <a:off x="0" y="7877175"/>
            <a:ext cx="12293600" cy="1184275"/>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«На шаг впереди! Презентация нового </a:t>
            </a:r>
            <a:r>
              <a:rPr lang="en-US">
                <a:solidFill>
                  <a:srgbClr val="B21C9D"/>
                </a:solidFill>
                <a:effectLst>
                  <a:outerShdw blurRad="38100" dist="38100" dir="2700000" algn="tl">
                    <a:srgbClr val="C0C0C0"/>
                  </a:outerShdw>
                </a:effectLst>
                <a:latin typeface="Tahoma" pitchFamily="34" charset="0"/>
                <a:cs typeface="Tahoma" pitchFamily="34" charset="0"/>
              </a:rPr>
              <a:t>VW</a:t>
            </a:r>
            <a:r>
              <a:rPr lang="ru-RU">
                <a:solidFill>
                  <a:srgbClr val="B21C9D"/>
                </a:solidFill>
                <a:effectLst>
                  <a:outerShdw blurRad="38100" dist="38100" dir="2700000" algn="tl">
                    <a:srgbClr val="C0C0C0"/>
                  </a:outerShdw>
                </a:effectLst>
                <a:latin typeface="Tahoma" pitchFamily="34" charset="0"/>
                <a:cs typeface="Tahoma" pitchFamily="34" charset="0"/>
              </a:rPr>
              <a:t> </a:t>
            </a:r>
            <a:r>
              <a:rPr lang="en-US">
                <a:solidFill>
                  <a:srgbClr val="B21C9D"/>
                </a:solidFill>
                <a:effectLst>
                  <a:outerShdw blurRad="38100" dist="38100" dir="2700000" algn="tl">
                    <a:srgbClr val="C0C0C0"/>
                  </a:outerShdw>
                </a:effectLst>
                <a:latin typeface="Tahoma" pitchFamily="34" charset="0"/>
                <a:cs typeface="Tahoma" pitchFamily="34" charset="0"/>
              </a:rPr>
              <a:t>Passat</a:t>
            </a:r>
            <a:r>
              <a:rPr lang="ru-RU">
                <a:solidFill>
                  <a:srgbClr val="B21C9D"/>
                </a:solidFill>
                <a:effectLst>
                  <a:outerShdw blurRad="38100" dist="38100" dir="2700000" algn="tl">
                    <a:srgbClr val="C0C0C0"/>
                  </a:outerShdw>
                </a:effectLst>
                <a:latin typeface="Tahoma" pitchFamily="34" charset="0"/>
                <a:cs typeface="Tahoma" pitchFamily="34" charset="0"/>
              </a:rPr>
              <a:t> </a:t>
            </a:r>
            <a:r>
              <a:rPr lang="en-US">
                <a:solidFill>
                  <a:srgbClr val="B21C9D"/>
                </a:solidFill>
                <a:effectLst>
                  <a:outerShdw blurRad="38100" dist="38100" dir="2700000" algn="tl">
                    <a:srgbClr val="C0C0C0"/>
                  </a:outerShdw>
                </a:effectLst>
                <a:latin typeface="Tahoma" pitchFamily="34" charset="0"/>
                <a:cs typeface="Tahoma" pitchFamily="34" charset="0"/>
              </a:rPr>
              <a:t>B7</a:t>
            </a:r>
            <a:r>
              <a:rPr lang="ru-RU">
                <a:solidFill>
                  <a:srgbClr val="B21C9D"/>
                </a:solidFill>
                <a:effectLst>
                  <a:outerShdw blurRad="38100" dist="38100" dir="2700000" algn="tl">
                    <a:srgbClr val="C0C0C0"/>
                  </a:outerShdw>
                </a:effectLst>
                <a:latin typeface="Tahoma" pitchFamily="34" charset="0"/>
                <a:cs typeface="Tahoma" pitchFamily="34" charset="0"/>
              </a:rPr>
              <a:t>»</a:t>
            </a:r>
          </a:p>
          <a:p>
            <a:pPr algn="ctr" defTabSz="1360488">
              <a:defRPr/>
            </a:pPr>
            <a:r>
              <a:rPr lang="ru-RU" sz="2000" b="1">
                <a:solidFill>
                  <a:srgbClr val="595959"/>
                </a:solidFill>
                <a:latin typeface="Tahoma" pitchFamily="34" charset="0"/>
                <a:cs typeface="Tahoma" pitchFamily="34" charset="0"/>
              </a:rPr>
              <a:t>Организация презентации нового автомобиля, которая состоялась в </a:t>
            </a:r>
            <a:r>
              <a:rPr lang="en-US" sz="2000" b="1">
                <a:solidFill>
                  <a:srgbClr val="595959"/>
                </a:solidFill>
                <a:latin typeface="Tahoma" pitchFamily="34" charset="0"/>
                <a:cs typeface="Tahoma" pitchFamily="34" charset="0"/>
              </a:rPr>
              <a:t>Swisshotel 28 </a:t>
            </a:r>
            <a:r>
              <a:rPr lang="ru-RU" sz="2000" b="1">
                <a:solidFill>
                  <a:srgbClr val="595959"/>
                </a:solidFill>
                <a:latin typeface="Tahoma" pitchFamily="34" charset="0"/>
                <a:cs typeface="Tahoma" pitchFamily="34" charset="0"/>
              </a:rPr>
              <a:t>апреля</a:t>
            </a:r>
            <a:r>
              <a:rPr lang="en-US" sz="2000" b="1">
                <a:solidFill>
                  <a:srgbClr val="595959"/>
                </a:solidFill>
                <a:latin typeface="Tahoma" pitchFamily="34" charset="0"/>
                <a:cs typeface="Tahoma" pitchFamily="34" charset="0"/>
              </a:rPr>
              <a:t> 2011 </a:t>
            </a:r>
            <a:r>
              <a:rPr lang="ru-RU" sz="2000" b="1">
                <a:solidFill>
                  <a:srgbClr val="595959"/>
                </a:solidFill>
                <a:latin typeface="Tahoma" pitchFamily="34" charset="0"/>
                <a:cs typeface="Tahoma" pitchFamily="34" charset="0"/>
              </a:rPr>
              <a:t>с присутствием более 200 гостей, с участием </a:t>
            </a:r>
            <a:r>
              <a:rPr lang="en-US" sz="2000" b="1">
                <a:solidFill>
                  <a:srgbClr val="595959"/>
                </a:solidFill>
                <a:latin typeface="Tahoma" pitchFamily="34" charset="0"/>
                <a:cs typeface="Tahoma" pitchFamily="34" charset="0"/>
              </a:rPr>
              <a:t>VIP</a:t>
            </a:r>
            <a:r>
              <a:rPr lang="ru-RU" sz="2000" b="1">
                <a:solidFill>
                  <a:srgbClr val="595959"/>
                </a:solidFill>
                <a:latin typeface="Tahoma" pitchFamily="34" charset="0"/>
                <a:cs typeface="Tahoma" pitchFamily="34" charset="0"/>
              </a:rPr>
              <a:t> персон.</a:t>
            </a:r>
          </a:p>
        </p:txBody>
      </p:sp>
      <p:sp>
        <p:nvSpPr>
          <p:cNvPr id="16" name="Rectangle 2"/>
          <p:cNvSpPr>
            <a:spLocks noGrp="1" noChangeArrowheads="1"/>
          </p:cNvSpPr>
          <p:nvPr>
            <p:ph type="title"/>
          </p:nvPr>
        </p:nvSpPr>
        <p:spPr>
          <a:xfrm>
            <a:off x="4287822" y="203167"/>
            <a:ext cx="847927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Программа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Volkswagen</a:t>
            </a:r>
            <a:endParaRPr lang="ru-RU" sz="4000" b="1" dirty="0" smtClean="0">
              <a:solidFill>
                <a:srgbClr val="B21C9D"/>
              </a:solidFill>
              <a:latin typeface="Arial" charset="0"/>
              <a:ea typeface="+mj-ea"/>
              <a:cs typeface="+mj-cs"/>
            </a:endParaRPr>
          </a:p>
        </p:txBody>
      </p:sp>
      <p:pic>
        <p:nvPicPr>
          <p:cNvPr id="268293"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pic>
        <p:nvPicPr>
          <p:cNvPr id="268294" name="Picture 2" descr="\\10.100.0.9\Managers\Проекты 2011\Светлана Кондеева\Клиенты\VW\Фото\originals\oformlenie\_DSC4902.JPG"/>
          <p:cNvPicPr>
            <a:picLocks noChangeAspect="1" noChangeArrowheads="1"/>
          </p:cNvPicPr>
          <p:nvPr/>
        </p:nvPicPr>
        <p:blipFill>
          <a:blip r:embed="rId4"/>
          <a:srcRect/>
          <a:stretch>
            <a:fillRect/>
          </a:stretch>
        </p:blipFill>
        <p:spPr bwMode="auto">
          <a:xfrm>
            <a:off x="4359275" y="1947863"/>
            <a:ext cx="4187825" cy="2857500"/>
          </a:xfrm>
          <a:prstGeom prst="rect">
            <a:avLst/>
          </a:prstGeom>
          <a:noFill/>
          <a:ln w="9525">
            <a:noFill/>
            <a:miter lim="800000"/>
            <a:headEnd/>
            <a:tailEnd/>
          </a:ln>
        </p:spPr>
      </p:pic>
      <p:pic>
        <p:nvPicPr>
          <p:cNvPr id="268295" name="Picture 2" descr="\\10.100.0.9\Managers\Проекты 2011\Светлана Кондеева\Клиенты\VW\Фото\originals\models\_DSC3596.JPG"/>
          <p:cNvPicPr>
            <a:picLocks noChangeAspect="1" noChangeArrowheads="1"/>
          </p:cNvPicPr>
          <p:nvPr/>
        </p:nvPicPr>
        <p:blipFill>
          <a:blip r:embed="rId5"/>
          <a:srcRect/>
          <a:stretch>
            <a:fillRect/>
          </a:stretch>
        </p:blipFill>
        <p:spPr bwMode="auto">
          <a:xfrm>
            <a:off x="358775" y="4948238"/>
            <a:ext cx="3857625" cy="2566987"/>
          </a:xfrm>
          <a:prstGeom prst="rect">
            <a:avLst/>
          </a:prstGeom>
          <a:noFill/>
          <a:ln w="9525">
            <a:noFill/>
            <a:miter lim="800000"/>
            <a:headEnd/>
            <a:tailEnd/>
          </a:ln>
        </p:spPr>
      </p:pic>
      <p:pic>
        <p:nvPicPr>
          <p:cNvPr id="268296" name="Рисунок 25" descr="\\10.100.0.9\Managers\Проекты 2011\Светлана Кондеева\Клиенты\VW\Фото\originals\oformlenie\_DSC3695.JPG"/>
          <p:cNvPicPr>
            <a:picLocks noChangeAspect="1" noChangeArrowheads="1"/>
          </p:cNvPicPr>
          <p:nvPr/>
        </p:nvPicPr>
        <p:blipFill>
          <a:blip r:embed="rId6"/>
          <a:srcRect/>
          <a:stretch>
            <a:fillRect/>
          </a:stretch>
        </p:blipFill>
        <p:spPr bwMode="auto">
          <a:xfrm>
            <a:off x="4359275" y="4948238"/>
            <a:ext cx="4643438" cy="2571750"/>
          </a:xfrm>
          <a:prstGeom prst="rect">
            <a:avLst/>
          </a:prstGeom>
          <a:noFill/>
          <a:ln w="9525">
            <a:noFill/>
            <a:miter lim="800000"/>
            <a:headEnd/>
            <a:tailEnd/>
          </a:ln>
        </p:spPr>
      </p:pic>
      <p:pic>
        <p:nvPicPr>
          <p:cNvPr id="268297" name="Picture 2" descr="\\10.100.0.9\Managers\Проекты 2011\Светлана Кондеева\Клиенты\VW\Фото\originals\action&amp;quests\_DSC4146.JPG"/>
          <p:cNvPicPr>
            <a:picLocks noChangeAspect="1" noChangeArrowheads="1"/>
          </p:cNvPicPr>
          <p:nvPr/>
        </p:nvPicPr>
        <p:blipFill>
          <a:blip r:embed="rId7"/>
          <a:srcRect/>
          <a:stretch>
            <a:fillRect/>
          </a:stretch>
        </p:blipFill>
        <p:spPr bwMode="auto">
          <a:xfrm>
            <a:off x="8645525" y="1947863"/>
            <a:ext cx="4079875" cy="2857500"/>
          </a:xfrm>
          <a:prstGeom prst="rect">
            <a:avLst/>
          </a:prstGeom>
          <a:noFill/>
          <a:ln w="9525">
            <a:noFill/>
            <a:miter lim="800000"/>
            <a:headEnd/>
            <a:tailEnd/>
          </a:ln>
        </p:spPr>
      </p:pic>
      <p:pic>
        <p:nvPicPr>
          <p:cNvPr id="268298" name="Рисунок 28" descr="\\10.100.0.9\Managers\Проекты 2011\Светлана Кондеева\Клиенты\VW\Фото\originals\action&amp;quests\_DSC5219.JPG"/>
          <p:cNvPicPr>
            <a:picLocks noChangeAspect="1" noChangeArrowheads="1"/>
          </p:cNvPicPr>
          <p:nvPr/>
        </p:nvPicPr>
        <p:blipFill>
          <a:blip r:embed="rId8"/>
          <a:srcRect/>
          <a:stretch>
            <a:fillRect/>
          </a:stretch>
        </p:blipFill>
        <p:spPr bwMode="auto">
          <a:xfrm>
            <a:off x="358775" y="1947863"/>
            <a:ext cx="3857625" cy="2857500"/>
          </a:xfrm>
          <a:prstGeom prst="rect">
            <a:avLst/>
          </a:prstGeom>
          <a:noFill/>
          <a:ln w="9525">
            <a:noFill/>
            <a:miter lim="800000"/>
            <a:headEnd/>
            <a:tailEnd/>
          </a:ln>
        </p:spPr>
      </p:pic>
      <p:pic>
        <p:nvPicPr>
          <p:cNvPr id="268299" name="Рисунок 29" descr="\\10.100.0.9\Managers\Проекты 2011\Светлана Кондеева\Клиенты\VW\Фото\originals\action&amp;quests\_DSC4705.JPG"/>
          <p:cNvPicPr>
            <a:picLocks noChangeAspect="1" noChangeArrowheads="1"/>
          </p:cNvPicPr>
          <p:nvPr/>
        </p:nvPicPr>
        <p:blipFill>
          <a:blip r:embed="rId9"/>
          <a:srcRect/>
          <a:stretch>
            <a:fillRect/>
          </a:stretch>
        </p:blipFill>
        <p:spPr bwMode="auto">
          <a:xfrm>
            <a:off x="9075738" y="4948238"/>
            <a:ext cx="3570287" cy="2571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Номер слайда 12"/>
          <p:cNvSpPr>
            <a:spLocks noGrp="1"/>
          </p:cNvSpPr>
          <p:nvPr>
            <p:ph type="sldNum" sz="quarter" idx="12"/>
          </p:nvPr>
        </p:nvSpPr>
        <p:spPr bwMode="auto">
          <a:noFill/>
          <a:ln>
            <a:miter lim="800000"/>
            <a:headEnd/>
            <a:tailEnd/>
          </a:ln>
        </p:spPr>
        <p:txBody>
          <a:bodyPr/>
          <a:lstStyle/>
          <a:p>
            <a:fld id="{38C4D7E0-7239-4C15-BC36-2B4B4F416E7A}" type="slidenum">
              <a:rPr lang="ru-RU">
                <a:solidFill>
                  <a:srgbClr val="606060"/>
                </a:solidFill>
              </a:rPr>
              <a:pPr/>
              <a:t>174</a:t>
            </a:fld>
            <a:endParaRPr lang="ru-RU">
              <a:solidFill>
                <a:srgbClr val="606060"/>
              </a:solidFill>
            </a:endParaRPr>
          </a:p>
        </p:txBody>
      </p:sp>
      <p:sp>
        <p:nvSpPr>
          <p:cNvPr id="13" name="Text Box 6"/>
          <p:cNvSpPr txBox="1">
            <a:spLocks noChangeArrowheads="1"/>
          </p:cNvSpPr>
          <p:nvPr/>
        </p:nvSpPr>
        <p:spPr bwMode="auto">
          <a:xfrm>
            <a:off x="280988" y="7978775"/>
            <a:ext cx="12293600" cy="1184275"/>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«Закладка 1-го камня на заводе экскаваторов </a:t>
            </a:r>
            <a:r>
              <a:rPr lang="en-US">
                <a:solidFill>
                  <a:srgbClr val="B21C9D"/>
                </a:solidFill>
                <a:effectLst>
                  <a:outerShdw blurRad="38100" dist="38100" dir="2700000" algn="tl">
                    <a:srgbClr val="C0C0C0"/>
                  </a:outerShdw>
                </a:effectLst>
                <a:latin typeface="Tahoma" pitchFamily="34" charset="0"/>
                <a:cs typeface="Tahoma" pitchFamily="34" charset="0"/>
              </a:rPr>
              <a:t>Volvo</a:t>
            </a:r>
            <a:r>
              <a:rPr lang="ru-RU">
                <a:solidFill>
                  <a:srgbClr val="B21C9D"/>
                </a:solidFill>
                <a:effectLst>
                  <a:outerShdw blurRad="38100" dist="38100" dir="2700000" algn="tl">
                    <a:srgbClr val="C0C0C0"/>
                  </a:outerShdw>
                </a:effectLst>
                <a:latin typeface="Tahoma" pitchFamily="34" charset="0"/>
                <a:cs typeface="Tahoma" pitchFamily="34" charset="0"/>
              </a:rPr>
              <a:t>»</a:t>
            </a:r>
          </a:p>
          <a:p>
            <a:pPr algn="ctr" defTabSz="1360488">
              <a:defRPr/>
            </a:pPr>
            <a:r>
              <a:rPr lang="ru-RU" sz="2000" b="1">
                <a:solidFill>
                  <a:srgbClr val="595959"/>
                </a:solidFill>
                <a:latin typeface="Tahoma" pitchFamily="34" charset="0"/>
                <a:cs typeface="Tahoma" pitchFamily="34" charset="0"/>
              </a:rPr>
              <a:t>Организация торжественного мероприятия, которое состоялась в Калуге 18 апреля</a:t>
            </a:r>
            <a:r>
              <a:rPr lang="en-US" sz="2000" b="1">
                <a:solidFill>
                  <a:srgbClr val="595959"/>
                </a:solidFill>
                <a:latin typeface="Tahoma" pitchFamily="34" charset="0"/>
                <a:cs typeface="Tahoma" pitchFamily="34" charset="0"/>
              </a:rPr>
              <a:t> 201</a:t>
            </a:r>
            <a:r>
              <a:rPr lang="ru-RU" sz="2000" b="1">
                <a:solidFill>
                  <a:srgbClr val="595959"/>
                </a:solidFill>
                <a:latin typeface="Tahoma" pitchFamily="34" charset="0"/>
                <a:cs typeface="Tahoma" pitchFamily="34" charset="0"/>
              </a:rPr>
              <a:t>2</a:t>
            </a:r>
            <a:r>
              <a:rPr lang="en-US" sz="2000" b="1">
                <a:solidFill>
                  <a:srgbClr val="595959"/>
                </a:solidFill>
                <a:latin typeface="Tahoma" pitchFamily="34" charset="0"/>
                <a:cs typeface="Tahoma" pitchFamily="34" charset="0"/>
              </a:rPr>
              <a:t> </a:t>
            </a:r>
            <a:r>
              <a:rPr lang="ru-RU" sz="2000" b="1">
                <a:solidFill>
                  <a:srgbClr val="595959"/>
                </a:solidFill>
                <a:latin typeface="Tahoma" pitchFamily="34" charset="0"/>
                <a:cs typeface="Tahoma" pitchFamily="34" charset="0"/>
              </a:rPr>
              <a:t>с присутствием более 300 гостей, </a:t>
            </a:r>
            <a:r>
              <a:rPr lang="en-US" sz="2000" b="1">
                <a:solidFill>
                  <a:srgbClr val="595959"/>
                </a:solidFill>
                <a:latin typeface="Tahoma" pitchFamily="34" charset="0"/>
                <a:cs typeface="Tahoma" pitchFamily="34" charset="0"/>
              </a:rPr>
              <a:t>VIP</a:t>
            </a:r>
            <a:r>
              <a:rPr lang="ru-RU" sz="2000" b="1">
                <a:solidFill>
                  <a:srgbClr val="595959"/>
                </a:solidFill>
                <a:latin typeface="Tahoma" pitchFamily="34" charset="0"/>
                <a:cs typeface="Tahoma" pitchFamily="34" charset="0"/>
              </a:rPr>
              <a:t> персон и журналистов.</a:t>
            </a:r>
          </a:p>
        </p:txBody>
      </p:sp>
      <p:sp>
        <p:nvSpPr>
          <p:cNvPr id="16"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Программа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VOLVO</a:t>
            </a:r>
            <a:endParaRPr lang="ru-RU" sz="4000" b="1" dirty="0" smtClean="0">
              <a:solidFill>
                <a:srgbClr val="B21C9D"/>
              </a:solidFill>
              <a:latin typeface="Arial" charset="0"/>
              <a:ea typeface="+mj-ea"/>
              <a:cs typeface="+mj-cs"/>
            </a:endParaRPr>
          </a:p>
        </p:txBody>
      </p:sp>
      <p:pic>
        <p:nvPicPr>
          <p:cNvPr id="269317"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pic>
        <p:nvPicPr>
          <p:cNvPr id="1131525" name="Picture 5" descr="\\10.100.0.9\managers\Проекты 2012\Светлана Кондеева\Volvo\PPP 2012 03 Volvo закладка камня в Калуге\Фотоотчёт\фото калуга\11\11\88888 1004.jpg"/>
          <p:cNvPicPr>
            <a:picLocks noChangeAspect="1" noChangeArrowheads="1"/>
          </p:cNvPicPr>
          <p:nvPr/>
        </p:nvPicPr>
        <p:blipFill>
          <a:blip r:embed="rId4"/>
          <a:srcRect/>
          <a:stretch>
            <a:fillRect/>
          </a:stretch>
        </p:blipFill>
        <p:spPr bwMode="auto">
          <a:xfrm>
            <a:off x="358775" y="5019675"/>
            <a:ext cx="4071938" cy="2709863"/>
          </a:xfrm>
          <a:prstGeom prst="rect">
            <a:avLst/>
          </a:prstGeom>
          <a:noFill/>
          <a:ln w="9525">
            <a:noFill/>
            <a:miter lim="800000"/>
            <a:headEnd/>
            <a:tailEnd/>
          </a:ln>
          <a:effectLst>
            <a:outerShdw dist="139700" dir="2700000" algn="tl" rotWithShape="0">
              <a:srgbClr val="333333">
                <a:alpha val="64998"/>
              </a:srgbClr>
            </a:outerShdw>
          </a:effectLst>
        </p:spPr>
      </p:pic>
      <p:pic>
        <p:nvPicPr>
          <p:cNvPr id="1131526" name="Picture 9" descr="\\10.100.0.9\managers\Проекты 2012\Светлана Кондеева\Volvo\PPP 2012 03 Volvo закладка камня в Калуге\Фотоотчёт\фото калуга\19\88888 1892.jpg"/>
          <p:cNvPicPr>
            <a:picLocks noChangeAspect="1" noChangeArrowheads="1"/>
          </p:cNvPicPr>
          <p:nvPr/>
        </p:nvPicPr>
        <p:blipFill>
          <a:blip r:embed="rId5"/>
          <a:srcRect/>
          <a:stretch>
            <a:fillRect/>
          </a:stretch>
        </p:blipFill>
        <p:spPr bwMode="auto">
          <a:xfrm>
            <a:off x="4573588" y="1876425"/>
            <a:ext cx="4643437" cy="2916238"/>
          </a:xfrm>
          <a:prstGeom prst="rect">
            <a:avLst/>
          </a:prstGeom>
          <a:noFill/>
          <a:ln w="9525">
            <a:noFill/>
            <a:miter lim="800000"/>
            <a:headEnd/>
            <a:tailEnd/>
          </a:ln>
          <a:effectLst>
            <a:outerShdw dist="139700" dir="2700000" algn="tl" rotWithShape="0">
              <a:srgbClr val="333333">
                <a:alpha val="64998"/>
              </a:srgbClr>
            </a:outerShdw>
          </a:effectLst>
        </p:spPr>
      </p:pic>
      <p:pic>
        <p:nvPicPr>
          <p:cNvPr id="269320" name="Picture 2" descr="\\10.100.0.9\managers\Проекты 2012\Светлана Кондеева\Volvo\PPP 2012 03 Volvo закладка камня в Калуге\Фотоотчёт\фото калуга\официальная речь - Демо-шоу\88888 1698.jpg"/>
          <p:cNvPicPr>
            <a:picLocks noChangeAspect="1" noChangeArrowheads="1"/>
          </p:cNvPicPr>
          <p:nvPr/>
        </p:nvPicPr>
        <p:blipFill>
          <a:blip r:embed="rId6"/>
          <a:srcRect/>
          <a:stretch>
            <a:fillRect/>
          </a:stretch>
        </p:blipFill>
        <p:spPr bwMode="auto">
          <a:xfrm>
            <a:off x="358775" y="1876425"/>
            <a:ext cx="4071938" cy="3040063"/>
          </a:xfrm>
          <a:prstGeom prst="rect">
            <a:avLst/>
          </a:prstGeom>
          <a:noFill/>
          <a:ln w="9525">
            <a:noFill/>
            <a:miter lim="800000"/>
            <a:headEnd/>
            <a:tailEnd/>
          </a:ln>
        </p:spPr>
      </p:pic>
      <p:pic>
        <p:nvPicPr>
          <p:cNvPr id="1131528" name="Picture 7" descr="\\10.100.0.9\managers\Проекты 2012\Светлана Кондеева\Volvo\PPP 2012 03 Volvo закладка камня в Калуге\Фотоотчёт\фото калуга\официальная речь - Демо-шоу\88888 1709.jpg"/>
          <p:cNvPicPr>
            <a:picLocks noChangeAspect="1" noChangeArrowheads="1"/>
          </p:cNvPicPr>
          <p:nvPr/>
        </p:nvPicPr>
        <p:blipFill>
          <a:blip r:embed="rId7"/>
          <a:srcRect/>
          <a:stretch>
            <a:fillRect/>
          </a:stretch>
        </p:blipFill>
        <p:spPr bwMode="auto">
          <a:xfrm>
            <a:off x="9359900" y="1876425"/>
            <a:ext cx="3254375" cy="5857875"/>
          </a:xfrm>
          <a:prstGeom prst="rect">
            <a:avLst/>
          </a:prstGeom>
          <a:noFill/>
          <a:ln w="9525">
            <a:noFill/>
            <a:miter lim="800000"/>
            <a:headEnd/>
            <a:tailEnd/>
          </a:ln>
          <a:effectLst>
            <a:outerShdw dist="139700" dir="2700000" algn="tl" rotWithShape="0">
              <a:srgbClr val="333333">
                <a:alpha val="64998"/>
              </a:srgbClr>
            </a:outerShdw>
          </a:effectLst>
        </p:spPr>
      </p:pic>
      <p:pic>
        <p:nvPicPr>
          <p:cNvPr id="1131529" name="Picture 8" descr="\\10.100.0.9\managers\Проекты 2012\Светлана Кондеева\Volvo\PPP 2012 03 Volvo закладка камня в Калуге\Фотоотчёт\фото калуга\20\88888 1992.jpg"/>
          <p:cNvPicPr>
            <a:picLocks noChangeAspect="1" noChangeArrowheads="1"/>
          </p:cNvPicPr>
          <p:nvPr/>
        </p:nvPicPr>
        <p:blipFill>
          <a:blip r:embed="rId8"/>
          <a:srcRect/>
          <a:stretch>
            <a:fillRect/>
          </a:stretch>
        </p:blipFill>
        <p:spPr bwMode="auto">
          <a:xfrm>
            <a:off x="4573588" y="4876800"/>
            <a:ext cx="4643437" cy="2857500"/>
          </a:xfrm>
          <a:prstGeom prst="rect">
            <a:avLst/>
          </a:prstGeom>
          <a:noFill/>
          <a:ln w="9525">
            <a:noFill/>
            <a:miter lim="800000"/>
            <a:headEnd/>
            <a:tailEnd/>
          </a:ln>
          <a:effectLst>
            <a:outerShdw dist="139700" dir="2700000" algn="tl" rotWithShape="0">
              <a:srgbClr val="333333">
                <a:alpha val="64998"/>
              </a:srgbClr>
            </a:outerShdw>
          </a:effectLst>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Номер слайда 12"/>
          <p:cNvSpPr>
            <a:spLocks noGrp="1"/>
          </p:cNvSpPr>
          <p:nvPr>
            <p:ph type="sldNum" sz="quarter" idx="12"/>
          </p:nvPr>
        </p:nvSpPr>
        <p:spPr bwMode="auto">
          <a:noFill/>
          <a:ln>
            <a:miter lim="800000"/>
            <a:headEnd/>
            <a:tailEnd/>
          </a:ln>
        </p:spPr>
        <p:txBody>
          <a:bodyPr/>
          <a:lstStyle/>
          <a:p>
            <a:fld id="{54C6517E-33FC-43AF-B569-2BE7DD8BA8EB}" type="slidenum">
              <a:rPr lang="ru-RU">
                <a:solidFill>
                  <a:srgbClr val="606060"/>
                </a:solidFill>
              </a:rPr>
              <a:pPr/>
              <a:t>175</a:t>
            </a:fld>
            <a:endParaRPr lang="ru-RU">
              <a:solidFill>
                <a:srgbClr val="606060"/>
              </a:solidFill>
            </a:endParaRPr>
          </a:p>
        </p:txBody>
      </p:sp>
      <p:sp>
        <p:nvSpPr>
          <p:cNvPr id="13" name="Text Box 6"/>
          <p:cNvSpPr txBox="1">
            <a:spLocks noChangeArrowheads="1"/>
          </p:cNvSpPr>
          <p:nvPr/>
        </p:nvSpPr>
        <p:spPr bwMode="auto">
          <a:xfrm>
            <a:off x="280988" y="7978775"/>
            <a:ext cx="12293600" cy="1492250"/>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«20 летие компании МДМ групп. Летний корпоратив»</a:t>
            </a:r>
          </a:p>
          <a:p>
            <a:pPr algn="ctr" defTabSz="1360488">
              <a:defRPr/>
            </a:pPr>
            <a:r>
              <a:rPr lang="ru-RU" sz="2000" b="1">
                <a:solidFill>
                  <a:srgbClr val="595959"/>
                </a:solidFill>
                <a:latin typeface="Tahoma" pitchFamily="34" charset="0"/>
                <a:cs typeface="Tahoma" pitchFamily="34" charset="0"/>
              </a:rPr>
              <a:t>Организация корпоративного мероприятия в стилистике летних олимпийских игр, которое состоялась в ДО «БОР» 4 августа </a:t>
            </a:r>
            <a:r>
              <a:rPr lang="en-US" sz="2000" b="1">
                <a:solidFill>
                  <a:srgbClr val="595959"/>
                </a:solidFill>
                <a:latin typeface="Tahoma" pitchFamily="34" charset="0"/>
                <a:cs typeface="Tahoma" pitchFamily="34" charset="0"/>
              </a:rPr>
              <a:t>201</a:t>
            </a:r>
            <a:r>
              <a:rPr lang="ru-RU" sz="2000" b="1">
                <a:solidFill>
                  <a:srgbClr val="595959"/>
                </a:solidFill>
                <a:latin typeface="Tahoma" pitchFamily="34" charset="0"/>
                <a:cs typeface="Tahoma" pitchFamily="34" charset="0"/>
              </a:rPr>
              <a:t>2</a:t>
            </a:r>
            <a:r>
              <a:rPr lang="en-US" sz="2000" b="1">
                <a:solidFill>
                  <a:srgbClr val="595959"/>
                </a:solidFill>
                <a:latin typeface="Tahoma" pitchFamily="34" charset="0"/>
                <a:cs typeface="Tahoma" pitchFamily="34" charset="0"/>
              </a:rPr>
              <a:t> </a:t>
            </a:r>
            <a:r>
              <a:rPr lang="ru-RU" sz="2000" b="1">
                <a:solidFill>
                  <a:srgbClr val="595959"/>
                </a:solidFill>
                <a:latin typeface="Tahoma" pitchFamily="34" charset="0"/>
                <a:cs typeface="Tahoma" pitchFamily="34" charset="0"/>
              </a:rPr>
              <a:t>с присутствием более 450 гостей, </a:t>
            </a:r>
            <a:r>
              <a:rPr lang="en-US" sz="2000" b="1">
                <a:solidFill>
                  <a:srgbClr val="595959"/>
                </a:solidFill>
                <a:latin typeface="Tahoma" pitchFamily="34" charset="0"/>
                <a:cs typeface="Tahoma" pitchFamily="34" charset="0"/>
              </a:rPr>
              <a:t>VIP</a:t>
            </a:r>
            <a:r>
              <a:rPr lang="ru-RU" sz="2000" b="1">
                <a:solidFill>
                  <a:srgbClr val="595959"/>
                </a:solidFill>
                <a:latin typeface="Tahoma" pitchFamily="34" charset="0"/>
                <a:cs typeface="Tahoma" pitchFamily="34" charset="0"/>
              </a:rPr>
              <a:t> персон и журналистов.</a:t>
            </a:r>
          </a:p>
        </p:txBody>
      </p:sp>
      <p:sp>
        <p:nvSpPr>
          <p:cNvPr id="16" name="Rectangle 2"/>
          <p:cNvSpPr>
            <a:spLocks noGrp="1" noChangeArrowheads="1"/>
          </p:cNvSpPr>
          <p:nvPr>
            <p:ph type="title"/>
          </p:nvPr>
        </p:nvSpPr>
        <p:spPr>
          <a:xfrm>
            <a:off x="4287822" y="203167"/>
            <a:ext cx="8047226"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Программа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ru-RU" sz="4000" b="1" dirty="0" smtClean="0">
                <a:solidFill>
                  <a:srgbClr val="B21C9D"/>
                </a:solidFill>
                <a:latin typeface="Arial" charset="0"/>
                <a:ea typeface="+mj-ea"/>
                <a:cs typeface="+mj-cs"/>
              </a:rPr>
              <a:t>МДМ</a:t>
            </a:r>
          </a:p>
        </p:txBody>
      </p:sp>
      <p:pic>
        <p:nvPicPr>
          <p:cNvPr id="270341"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pic>
        <p:nvPicPr>
          <p:cNvPr id="270342" name="Picture 2" descr="\\10.100.0.9\managers\Проекты 2012\Светлана Кондеева\NBD Events\МДМ-комплект\ТТТ 08 2012 МДМ-Комплект Летнее корпоративное мероприятие\Фото\Фото с мероприятия\mdm_photos_preview\IMG_3121_новый размер.JPG"/>
          <p:cNvPicPr>
            <a:picLocks noChangeAspect="1" noChangeArrowheads="1"/>
          </p:cNvPicPr>
          <p:nvPr/>
        </p:nvPicPr>
        <p:blipFill>
          <a:blip r:embed="rId4"/>
          <a:srcRect/>
          <a:stretch>
            <a:fillRect/>
          </a:stretch>
        </p:blipFill>
        <p:spPr bwMode="auto">
          <a:xfrm>
            <a:off x="430213" y="1733550"/>
            <a:ext cx="4191000" cy="3214688"/>
          </a:xfrm>
          <a:prstGeom prst="rect">
            <a:avLst/>
          </a:prstGeom>
          <a:noFill/>
          <a:ln w="9525">
            <a:noFill/>
            <a:miter lim="800000"/>
            <a:headEnd/>
            <a:tailEnd/>
          </a:ln>
        </p:spPr>
      </p:pic>
      <p:pic>
        <p:nvPicPr>
          <p:cNvPr id="270343" name="Picture 5" descr="\\10.100.0.9\managers\Проекты 2012\Светлана Кондеева\NBD Events\МДМ-комплект\ТТТ 08 2012 МДМ-Комплект Летнее корпоративное мероприятие\Фото\Фото с мероприятия\mdm_photos_preview\IMG_4012_новый размер.JPG"/>
          <p:cNvPicPr>
            <a:picLocks noChangeAspect="1" noChangeArrowheads="1"/>
          </p:cNvPicPr>
          <p:nvPr/>
        </p:nvPicPr>
        <p:blipFill>
          <a:blip r:embed="rId5"/>
          <a:srcRect/>
          <a:stretch>
            <a:fillRect/>
          </a:stretch>
        </p:blipFill>
        <p:spPr bwMode="auto">
          <a:xfrm>
            <a:off x="430213" y="5019675"/>
            <a:ext cx="2835275" cy="2786063"/>
          </a:xfrm>
          <a:prstGeom prst="rect">
            <a:avLst/>
          </a:prstGeom>
          <a:noFill/>
          <a:ln w="9525">
            <a:noFill/>
            <a:miter lim="800000"/>
            <a:headEnd/>
            <a:tailEnd/>
          </a:ln>
        </p:spPr>
      </p:pic>
      <p:pic>
        <p:nvPicPr>
          <p:cNvPr id="270344" name="Picture 3" descr="\\10.100.0.9\managers\Проекты 2012\Светлана Кондеева\NBD Events\МДМ-комплект\ТТТ 08 2012 МДМ-Комплект Летнее корпоративное мероприятие\Фото\Фото с мероприятия\mdm_photos_preview\IMG_4247_новый размер.JPG"/>
          <p:cNvPicPr>
            <a:picLocks noChangeAspect="1" noChangeArrowheads="1"/>
          </p:cNvPicPr>
          <p:nvPr/>
        </p:nvPicPr>
        <p:blipFill>
          <a:blip r:embed="rId6"/>
          <a:srcRect/>
          <a:stretch>
            <a:fillRect/>
          </a:stretch>
        </p:blipFill>
        <p:spPr bwMode="auto">
          <a:xfrm>
            <a:off x="4716463" y="1733550"/>
            <a:ext cx="4214812" cy="3214688"/>
          </a:xfrm>
          <a:prstGeom prst="rect">
            <a:avLst/>
          </a:prstGeom>
          <a:noFill/>
          <a:ln w="9525">
            <a:noFill/>
            <a:miter lim="800000"/>
            <a:headEnd/>
            <a:tailEnd/>
          </a:ln>
        </p:spPr>
      </p:pic>
      <p:pic>
        <p:nvPicPr>
          <p:cNvPr id="270345" name="Picture 5" descr="\\10.100.0.9\managers\Проекты 2012\Светлана Кондеева\NBD Events\МДМ-комплект\ТТТ 08 2012 МДМ-Комплект Летнее корпоративное мероприятие\Фото\Фото с мероприятия\mdm_photos_preview\IMG_4268_новый размер.JPG"/>
          <p:cNvPicPr>
            <a:picLocks noChangeAspect="1" noChangeArrowheads="1"/>
          </p:cNvPicPr>
          <p:nvPr/>
        </p:nvPicPr>
        <p:blipFill>
          <a:blip r:embed="rId7"/>
          <a:srcRect/>
          <a:stretch>
            <a:fillRect/>
          </a:stretch>
        </p:blipFill>
        <p:spPr bwMode="auto">
          <a:xfrm>
            <a:off x="3359150" y="5019675"/>
            <a:ext cx="2714625" cy="2786063"/>
          </a:xfrm>
          <a:prstGeom prst="rect">
            <a:avLst/>
          </a:prstGeom>
          <a:noFill/>
          <a:ln w="9525">
            <a:noFill/>
            <a:miter lim="800000"/>
            <a:headEnd/>
            <a:tailEnd/>
          </a:ln>
        </p:spPr>
      </p:pic>
      <p:pic>
        <p:nvPicPr>
          <p:cNvPr id="270346" name="Picture 4" descr="\\10.100.0.9\managers\Проекты 2012\Светлана Кондеева\NBD Events\МДМ-комплект\ТТТ 08 2012 МДМ-Комплект Летнее корпоративное мероприятие\Фото\Фото с мероприятия\mdm_photos_preview\IMG_4178_новый размер.JPG"/>
          <p:cNvPicPr>
            <a:picLocks noChangeAspect="1" noChangeArrowheads="1"/>
          </p:cNvPicPr>
          <p:nvPr/>
        </p:nvPicPr>
        <p:blipFill>
          <a:blip r:embed="rId8"/>
          <a:srcRect/>
          <a:stretch>
            <a:fillRect/>
          </a:stretch>
        </p:blipFill>
        <p:spPr bwMode="auto">
          <a:xfrm>
            <a:off x="6145213" y="5019675"/>
            <a:ext cx="2928937" cy="2782888"/>
          </a:xfrm>
          <a:prstGeom prst="rect">
            <a:avLst/>
          </a:prstGeom>
          <a:noFill/>
          <a:ln w="9525">
            <a:noFill/>
            <a:miter lim="800000"/>
            <a:headEnd/>
            <a:tailEnd/>
          </a:ln>
        </p:spPr>
      </p:pic>
      <p:pic>
        <p:nvPicPr>
          <p:cNvPr id="270347" name="Picture 6" descr="\\10.100.0.9\Managers\Проекты 2012\Светлана Кондеева\NBD Events\МДМ-комплект\ТТТ 08 2012 МДМ-Комплект Летнее корпоративное мероприятие\Фото\Фото с мероприятия\mdm_photos_02\IMG_4408_новый размер.JPG"/>
          <p:cNvPicPr>
            <a:picLocks noChangeAspect="1" noChangeArrowheads="1"/>
          </p:cNvPicPr>
          <p:nvPr/>
        </p:nvPicPr>
        <p:blipFill>
          <a:blip r:embed="rId9"/>
          <a:srcRect/>
          <a:stretch>
            <a:fillRect/>
          </a:stretch>
        </p:blipFill>
        <p:spPr bwMode="auto">
          <a:xfrm>
            <a:off x="9145588" y="5019675"/>
            <a:ext cx="3071812" cy="2762250"/>
          </a:xfrm>
          <a:prstGeom prst="rect">
            <a:avLst/>
          </a:prstGeom>
          <a:noFill/>
          <a:ln w="9525">
            <a:noFill/>
            <a:miter lim="800000"/>
            <a:headEnd/>
            <a:tailEnd/>
          </a:ln>
        </p:spPr>
      </p:pic>
      <p:pic>
        <p:nvPicPr>
          <p:cNvPr id="270348" name="Picture 6" descr="\\10.100.0.9\Managers\Проекты 2012\Светлана Кондеева\NBD Events\МДМ-комплект\ТТТ 08 2012 МДМ-Комплект Летнее корпоративное мероприятие\Фото\Фото с мероприятия\mdm_photos_preview\IMG_4579_новый размер.JPG"/>
          <p:cNvPicPr>
            <a:picLocks noChangeAspect="1" noChangeArrowheads="1"/>
          </p:cNvPicPr>
          <p:nvPr/>
        </p:nvPicPr>
        <p:blipFill>
          <a:blip r:embed="rId10"/>
          <a:srcRect/>
          <a:stretch>
            <a:fillRect/>
          </a:stretch>
        </p:blipFill>
        <p:spPr bwMode="auto">
          <a:xfrm>
            <a:off x="9002713" y="1733550"/>
            <a:ext cx="3214687" cy="3214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Номер слайда 12"/>
          <p:cNvSpPr>
            <a:spLocks noGrp="1"/>
          </p:cNvSpPr>
          <p:nvPr>
            <p:ph type="sldNum" sz="quarter" idx="12"/>
          </p:nvPr>
        </p:nvSpPr>
        <p:spPr bwMode="auto">
          <a:noFill/>
          <a:ln>
            <a:miter lim="800000"/>
            <a:headEnd/>
            <a:tailEnd/>
          </a:ln>
        </p:spPr>
        <p:txBody>
          <a:bodyPr/>
          <a:lstStyle/>
          <a:p>
            <a:fld id="{5CC78F46-28CF-4DB0-9452-76D102647AB8}" type="slidenum">
              <a:rPr lang="ru-RU">
                <a:solidFill>
                  <a:srgbClr val="606060"/>
                </a:solidFill>
              </a:rPr>
              <a:pPr/>
              <a:t>176</a:t>
            </a:fld>
            <a:endParaRPr lang="ru-RU">
              <a:solidFill>
                <a:srgbClr val="606060"/>
              </a:solidFill>
            </a:endParaRPr>
          </a:p>
        </p:txBody>
      </p:sp>
      <p:sp>
        <p:nvSpPr>
          <p:cNvPr id="16"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a:t>
            </a:r>
            <a:r>
              <a:rPr lang="ru-RU" sz="4000" b="1" dirty="0" smtClean="0">
                <a:solidFill>
                  <a:srgbClr val="B21C9D"/>
                </a:solidFill>
                <a:latin typeface="Arial" charset="0"/>
                <a:ea typeface="+mj-ea"/>
                <a:cs typeface="+mj-cs"/>
              </a:rPr>
              <a:t> </a:t>
            </a:r>
            <a:r>
              <a:rPr lang="en-US" sz="4000" b="1" dirty="0" smtClean="0">
                <a:solidFill>
                  <a:srgbClr val="B21C9D"/>
                </a:solidFill>
                <a:latin typeface="Arial" charset="0"/>
                <a:ea typeface="+mj-ea"/>
                <a:cs typeface="+mj-cs"/>
              </a:rPr>
              <a:t>RUS</a:t>
            </a:r>
            <a:endParaRPr lang="ru-RU" sz="4000" b="1" dirty="0" smtClean="0">
              <a:solidFill>
                <a:srgbClr val="B21C9D"/>
              </a:solidFill>
              <a:latin typeface="Arial" charset="0"/>
              <a:ea typeface="+mj-ea"/>
              <a:cs typeface="+mj-cs"/>
            </a:endParaRPr>
          </a:p>
        </p:txBody>
      </p:sp>
      <p:sp>
        <p:nvSpPr>
          <p:cNvPr id="21" name="Text Box 6"/>
          <p:cNvSpPr txBox="1">
            <a:spLocks noChangeArrowheads="1"/>
          </p:cNvSpPr>
          <p:nvPr/>
        </p:nvSpPr>
        <p:spPr bwMode="auto">
          <a:xfrm>
            <a:off x="1144588" y="7948613"/>
            <a:ext cx="10058400" cy="1492250"/>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a:t>
            </a:r>
            <a:r>
              <a:rPr lang="en-US">
                <a:solidFill>
                  <a:srgbClr val="B21C9D"/>
                </a:solidFill>
                <a:effectLst>
                  <a:outerShdw blurRad="38100" dist="38100" dir="2700000" algn="tl">
                    <a:srgbClr val="C0C0C0"/>
                  </a:outerShdw>
                </a:effectLst>
                <a:latin typeface="Tahoma" pitchFamily="34" charset="0"/>
                <a:cs typeface="Tahoma" pitchFamily="34" charset="0"/>
              </a:rPr>
              <a:t>AMG Performance tour 2012</a:t>
            </a:r>
            <a:r>
              <a:rPr lang="ru-RU">
                <a:solidFill>
                  <a:srgbClr val="B21C9D"/>
                </a:solidFill>
                <a:effectLst>
                  <a:outerShdw blurRad="38100" dist="38100" dir="2700000" algn="tl">
                    <a:srgbClr val="C0C0C0"/>
                  </a:outerShdw>
                </a:effectLst>
                <a:latin typeface="Tahoma" pitchFamily="34" charset="0"/>
                <a:cs typeface="Tahoma" pitchFamily="34" charset="0"/>
              </a:rPr>
              <a:t>»</a:t>
            </a:r>
          </a:p>
          <a:p>
            <a:pPr algn="ctr" defTabSz="1360488">
              <a:defRPr/>
            </a:pPr>
            <a:r>
              <a:rPr lang="ru-RU" sz="2000" b="1">
                <a:solidFill>
                  <a:srgbClr val="595959"/>
                </a:solidFill>
                <a:latin typeface="Tahoma" pitchFamily="34" charset="0"/>
                <a:cs typeface="Tahoma" pitchFamily="34" charset="0"/>
              </a:rPr>
              <a:t>Организация тест-драйвов автомобилей </a:t>
            </a:r>
            <a:r>
              <a:rPr lang="en-US" sz="2000" b="1">
                <a:solidFill>
                  <a:srgbClr val="595959"/>
                </a:solidFill>
                <a:latin typeface="Tahoma" pitchFamily="34" charset="0"/>
                <a:cs typeface="Tahoma" pitchFamily="34" charset="0"/>
              </a:rPr>
              <a:t>AMG</a:t>
            </a:r>
            <a:r>
              <a:rPr lang="ru-RU" sz="2000" b="1">
                <a:solidFill>
                  <a:srgbClr val="595959"/>
                </a:solidFill>
                <a:latin typeface="Tahoma" pitchFamily="34" charset="0"/>
                <a:cs typeface="Tahoma" pitchFamily="34" charset="0"/>
              </a:rPr>
              <a:t> на территории </a:t>
            </a:r>
            <a:r>
              <a:rPr lang="en-US" sz="2000" b="1">
                <a:solidFill>
                  <a:srgbClr val="595959"/>
                </a:solidFill>
                <a:latin typeface="Tahoma" pitchFamily="34" charset="0"/>
                <a:cs typeface="Tahoma" pitchFamily="34" charset="0"/>
              </a:rPr>
              <a:t>Moscow Raceway. </a:t>
            </a:r>
            <a:r>
              <a:rPr lang="ru-RU" sz="2000" b="1">
                <a:solidFill>
                  <a:srgbClr val="595959"/>
                </a:solidFill>
                <a:latin typeface="Tahoma" pitchFamily="34" charset="0"/>
                <a:cs typeface="Tahoma" pitchFamily="34" charset="0"/>
              </a:rPr>
              <a:t>Брендинг территории, заезды для гостей мероприятия, кейтринг, развлекательная программа.</a:t>
            </a:r>
          </a:p>
        </p:txBody>
      </p:sp>
      <p:pic>
        <p:nvPicPr>
          <p:cNvPr id="271365"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pic>
        <p:nvPicPr>
          <p:cNvPr id="271366" name="Picture 2" descr="\\10.100.0.4\Perebros\Аверьянов\AMG\Фото\all photos\1st day\IMG_5812.JPG"/>
          <p:cNvPicPr>
            <a:picLocks noChangeAspect="1" noChangeArrowheads="1"/>
          </p:cNvPicPr>
          <p:nvPr/>
        </p:nvPicPr>
        <p:blipFill>
          <a:blip r:embed="rId4"/>
          <a:srcRect/>
          <a:stretch>
            <a:fillRect/>
          </a:stretch>
        </p:blipFill>
        <p:spPr bwMode="auto">
          <a:xfrm>
            <a:off x="715963" y="1804988"/>
            <a:ext cx="4338637" cy="3000375"/>
          </a:xfrm>
          <a:prstGeom prst="rect">
            <a:avLst/>
          </a:prstGeom>
          <a:noFill/>
          <a:ln w="9525">
            <a:noFill/>
            <a:miter lim="800000"/>
            <a:headEnd/>
            <a:tailEnd/>
          </a:ln>
        </p:spPr>
      </p:pic>
      <p:pic>
        <p:nvPicPr>
          <p:cNvPr id="271367" name="Picture 7"/>
          <p:cNvPicPr>
            <a:picLocks noChangeAspect="1" noChangeArrowheads="1"/>
          </p:cNvPicPr>
          <p:nvPr/>
        </p:nvPicPr>
        <p:blipFill>
          <a:blip r:embed="rId5"/>
          <a:srcRect/>
          <a:stretch>
            <a:fillRect/>
          </a:stretch>
        </p:blipFill>
        <p:spPr bwMode="auto">
          <a:xfrm>
            <a:off x="5145088" y="1793875"/>
            <a:ext cx="3459162" cy="3011488"/>
          </a:xfrm>
          <a:prstGeom prst="rect">
            <a:avLst/>
          </a:prstGeom>
          <a:noFill/>
          <a:ln w="9525">
            <a:noFill/>
            <a:miter lim="800000"/>
            <a:headEnd/>
            <a:tailEnd/>
          </a:ln>
        </p:spPr>
      </p:pic>
      <p:pic>
        <p:nvPicPr>
          <p:cNvPr id="271368" name="Picture 4" descr="\\10.100.0.4\Perebros\Аверьянов\AMG\Фото\all photos\3rd day\IMG_7131.JPG"/>
          <p:cNvPicPr>
            <a:picLocks noChangeAspect="1" noChangeArrowheads="1"/>
          </p:cNvPicPr>
          <p:nvPr/>
        </p:nvPicPr>
        <p:blipFill>
          <a:blip r:embed="rId6"/>
          <a:srcRect/>
          <a:stretch>
            <a:fillRect/>
          </a:stretch>
        </p:blipFill>
        <p:spPr bwMode="auto">
          <a:xfrm>
            <a:off x="715963" y="4876800"/>
            <a:ext cx="4392612" cy="2928938"/>
          </a:xfrm>
          <a:prstGeom prst="rect">
            <a:avLst/>
          </a:prstGeom>
          <a:noFill/>
          <a:ln w="9525">
            <a:noFill/>
            <a:miter lim="800000"/>
            <a:headEnd/>
            <a:tailEnd/>
          </a:ln>
        </p:spPr>
      </p:pic>
      <p:pic>
        <p:nvPicPr>
          <p:cNvPr id="271369" name="Picture 3" descr="\\10.100.0.4\Perebros\Аверьянов\AMG\Фото\all photos\1st day\IMG_3242.JPG"/>
          <p:cNvPicPr>
            <a:picLocks noChangeAspect="1" noChangeArrowheads="1"/>
          </p:cNvPicPr>
          <p:nvPr/>
        </p:nvPicPr>
        <p:blipFill>
          <a:blip r:embed="rId7"/>
          <a:srcRect/>
          <a:stretch>
            <a:fillRect/>
          </a:stretch>
        </p:blipFill>
        <p:spPr bwMode="auto">
          <a:xfrm>
            <a:off x="5216525" y="4876800"/>
            <a:ext cx="4357688" cy="2928938"/>
          </a:xfrm>
          <a:prstGeom prst="rect">
            <a:avLst/>
          </a:prstGeom>
          <a:noFill/>
          <a:ln w="9525">
            <a:noFill/>
            <a:miter lim="800000"/>
            <a:headEnd/>
            <a:tailEnd/>
          </a:ln>
        </p:spPr>
      </p:pic>
      <p:pic>
        <p:nvPicPr>
          <p:cNvPr id="271370" name="Picture 4" descr="\\10.100.0.4\Perebros\Аверьянов\AMG\Фото\all photos\3rd day\IMG_4340.JPG"/>
          <p:cNvPicPr>
            <a:picLocks noChangeAspect="1" noChangeArrowheads="1"/>
          </p:cNvPicPr>
          <p:nvPr/>
        </p:nvPicPr>
        <p:blipFill>
          <a:blip r:embed="rId8"/>
          <a:srcRect/>
          <a:stretch>
            <a:fillRect/>
          </a:stretch>
        </p:blipFill>
        <p:spPr bwMode="auto">
          <a:xfrm>
            <a:off x="8716963" y="1804988"/>
            <a:ext cx="4000500" cy="3000375"/>
          </a:xfrm>
          <a:prstGeom prst="rect">
            <a:avLst/>
          </a:prstGeom>
          <a:noFill/>
          <a:ln w="9525">
            <a:noFill/>
            <a:miter lim="800000"/>
            <a:headEnd/>
            <a:tailEnd/>
          </a:ln>
        </p:spPr>
      </p:pic>
      <p:pic>
        <p:nvPicPr>
          <p:cNvPr id="271371" name="Picture 6" descr="\\10.100.0.4\Perebros\Аверьянов\AMG\Фото\all photos\3rd day\IMG_4478.JPG"/>
          <p:cNvPicPr>
            <a:picLocks noChangeAspect="1" noChangeArrowheads="1"/>
          </p:cNvPicPr>
          <p:nvPr/>
        </p:nvPicPr>
        <p:blipFill>
          <a:blip r:embed="rId9"/>
          <a:srcRect/>
          <a:stretch>
            <a:fillRect/>
          </a:stretch>
        </p:blipFill>
        <p:spPr bwMode="auto">
          <a:xfrm>
            <a:off x="9645650" y="4876800"/>
            <a:ext cx="3071813" cy="2928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Номер слайда 12"/>
          <p:cNvSpPr>
            <a:spLocks noGrp="1"/>
          </p:cNvSpPr>
          <p:nvPr>
            <p:ph type="sldNum" sz="quarter" idx="12"/>
          </p:nvPr>
        </p:nvSpPr>
        <p:spPr bwMode="auto">
          <a:noFill/>
          <a:ln>
            <a:miter lim="800000"/>
            <a:headEnd/>
            <a:tailEnd/>
          </a:ln>
        </p:spPr>
        <p:txBody>
          <a:bodyPr/>
          <a:lstStyle/>
          <a:p>
            <a:fld id="{124DC9A6-96A5-4E12-83DC-E82D42A5B6F8}" type="slidenum">
              <a:rPr lang="ru-RU">
                <a:solidFill>
                  <a:srgbClr val="606060"/>
                </a:solidFill>
              </a:rPr>
              <a:pPr/>
              <a:t>177</a:t>
            </a:fld>
            <a:endParaRPr lang="ru-RU">
              <a:solidFill>
                <a:srgbClr val="606060"/>
              </a:solidFill>
            </a:endParaRPr>
          </a:p>
        </p:txBody>
      </p:sp>
      <p:sp>
        <p:nvSpPr>
          <p:cNvPr id="21" name="Text Box 6"/>
          <p:cNvSpPr txBox="1">
            <a:spLocks noChangeArrowheads="1"/>
          </p:cNvSpPr>
          <p:nvPr/>
        </p:nvSpPr>
        <p:spPr bwMode="auto">
          <a:xfrm>
            <a:off x="598488" y="7397750"/>
            <a:ext cx="11376025" cy="2106613"/>
          </a:xfrm>
          <a:prstGeom prst="rect">
            <a:avLst/>
          </a:prstGeom>
          <a:noFill/>
          <a:ln w="9525">
            <a:noFill/>
            <a:miter lim="800000"/>
            <a:headEnd/>
            <a:tailEnd/>
          </a:ln>
        </p:spPr>
        <p:txBody>
          <a:bodyPr lIns="136042" tIns="68021" rIns="136042" bIns="68021">
            <a:spAutoFit/>
          </a:bodyPr>
          <a:lstStyle/>
          <a:p>
            <a:pPr algn="ctr" defTabSz="1360488">
              <a:defRPr/>
            </a:pPr>
            <a:r>
              <a:rPr lang="en-US" dirty="0">
                <a:solidFill>
                  <a:srgbClr val="B21C9D"/>
                </a:solidFill>
                <a:effectLst>
                  <a:outerShdw blurRad="38100" dist="38100" dir="2700000" algn="tl">
                    <a:srgbClr val="C0C0C0"/>
                  </a:outerShdw>
                </a:effectLst>
                <a:latin typeface="Tahoma" pitchFamily="34" charset="0"/>
                <a:ea typeface="ヒラギノ角ゴ ProN W3" charset="0"/>
                <a:cs typeface="Tahoma" pitchFamily="34" charset="0"/>
              </a:rPr>
              <a:t>GLK-, B-Class</a:t>
            </a:r>
            <a:r>
              <a:rPr lang="ru-RU" dirty="0">
                <a:solidFill>
                  <a:srgbClr val="B21C9D"/>
                </a:solidFill>
                <a:effectLst>
                  <a:outerShdw blurRad="38100" dist="38100" dir="2700000" algn="tl">
                    <a:srgbClr val="C0C0C0"/>
                  </a:outerShdw>
                </a:effectLst>
                <a:latin typeface="Tahoma" pitchFamily="34" charset="0"/>
                <a:ea typeface="ヒラギノ角ゴ ProN W3" charset="0"/>
                <a:cs typeface="Tahoma" pitchFamily="34" charset="0"/>
              </a:rPr>
              <a:t> </a:t>
            </a:r>
            <a:r>
              <a:rPr lang="en-US" dirty="0">
                <a:solidFill>
                  <a:srgbClr val="B21C9D"/>
                </a:solidFill>
                <a:effectLst>
                  <a:outerShdw blurRad="38100" dist="38100" dir="2700000" algn="tl">
                    <a:srgbClr val="C0C0C0"/>
                  </a:outerShdw>
                </a:effectLst>
                <a:latin typeface="Tahoma" pitchFamily="34" charset="0"/>
                <a:ea typeface="ヒラギノ角ゴ ProN W3" charset="0"/>
                <a:cs typeface="Tahoma" pitchFamily="34" charset="0"/>
              </a:rPr>
              <a:t>Regional Tour 2012</a:t>
            </a:r>
            <a:endParaRPr lang="ru-RU" dirty="0">
              <a:solidFill>
                <a:srgbClr val="B21C9D"/>
              </a:solidFill>
              <a:effectLst>
                <a:outerShdw blurRad="38100" dist="38100" dir="2700000" algn="tl">
                  <a:srgbClr val="C0C0C0"/>
                </a:outerShdw>
              </a:effectLst>
              <a:latin typeface="Tahoma" pitchFamily="34" charset="0"/>
              <a:ea typeface="ヒラギノ角ゴ ProN W3" charset="0"/>
              <a:cs typeface="Tahoma" pitchFamily="34" charset="0"/>
            </a:endParaRPr>
          </a:p>
          <a:p>
            <a:pPr algn="ctr" defTabSz="1360488">
              <a:defRPr/>
            </a:pPr>
            <a:r>
              <a:rPr lang="en-US" sz="2000" b="1" dirty="0">
                <a:solidFill>
                  <a:srgbClr val="595959"/>
                </a:solidFill>
                <a:latin typeface="Tahoma" pitchFamily="34" charset="0"/>
                <a:ea typeface="ヒラギノ角ゴ ProN W3" charset="0"/>
                <a:cs typeface="Tahoma" pitchFamily="34" charset="0"/>
              </a:rPr>
              <a:t>Test-drive event series in Moscow, St. Petersburg and regions </a:t>
            </a:r>
          </a:p>
          <a:p>
            <a:pPr algn="ctr" defTabSz="1360488">
              <a:defRPr/>
            </a:pPr>
            <a:r>
              <a:rPr lang="en-US" sz="2000" b="1" dirty="0">
                <a:solidFill>
                  <a:srgbClr val="595959"/>
                </a:solidFill>
                <a:latin typeface="Tahoma" pitchFamily="34" charset="0"/>
                <a:ea typeface="ヒラギノ角ゴ ProN W3" charset="0"/>
                <a:cs typeface="Tahoma" pitchFamily="34" charset="0"/>
              </a:rPr>
              <a:t>(25 cities during 3 months).</a:t>
            </a:r>
          </a:p>
          <a:p>
            <a:pPr algn="ctr" defTabSz="1360488">
              <a:defRPr/>
            </a:pPr>
            <a:r>
              <a:rPr lang="en-US" sz="2000" b="1" dirty="0">
                <a:solidFill>
                  <a:srgbClr val="595959"/>
                </a:solidFill>
                <a:latin typeface="Tahoma" pitchFamily="34" charset="0"/>
                <a:ea typeface="ヒラギノ角ゴ ProN W3" charset="0"/>
                <a:cs typeface="Tahoma" pitchFamily="34" charset="0"/>
              </a:rPr>
              <a:t>Materials dev-t, production and delivery to the dealer centers. Organization of cars logistics to the dealerships. Communication with dealers during the Tour, technical support of all the events (support of test-drive organization). </a:t>
            </a:r>
            <a:endParaRPr lang="ru-RU" sz="2000" b="1" dirty="0">
              <a:solidFill>
                <a:srgbClr val="595959"/>
              </a:solidFill>
              <a:latin typeface="Tahoma" pitchFamily="34" charset="0"/>
              <a:ea typeface="ヒラギノ角ゴ ProN W3" charset="0"/>
              <a:cs typeface="Tahoma" pitchFamily="34" charset="0"/>
            </a:endParaRPr>
          </a:p>
        </p:txBody>
      </p:sp>
      <p:pic>
        <p:nvPicPr>
          <p:cNvPr id="272388" name="Picture 5"/>
          <p:cNvPicPr>
            <a:picLocks noChangeAspect="1" noChangeArrowheads="1"/>
          </p:cNvPicPr>
          <p:nvPr/>
        </p:nvPicPr>
        <p:blipFill>
          <a:blip r:embed="rId3"/>
          <a:srcRect/>
          <a:stretch>
            <a:fillRect/>
          </a:stretch>
        </p:blipFill>
        <p:spPr bwMode="auto">
          <a:xfrm>
            <a:off x="17463" y="19050"/>
            <a:ext cx="4341812" cy="1155700"/>
          </a:xfrm>
          <a:prstGeom prst="rect">
            <a:avLst/>
          </a:prstGeom>
          <a:noFill/>
          <a:ln w="12700">
            <a:noFill/>
            <a:miter lim="800000"/>
            <a:headEnd/>
            <a:tailEnd/>
          </a:ln>
        </p:spPr>
      </p:pic>
      <p:pic>
        <p:nvPicPr>
          <p:cNvPr id="272389" name="Picture 14" descr="\\10.100.0.9\проекты 2012\Светлана Кондеева\Клиенты\Мерседес-Бенц_2012\Regional Tour 2012\Фото от дилеров\Воронеж\Воронеж_АврораАвто_3 ноября_тест-драйв\IMG_251.jpg"/>
          <p:cNvPicPr>
            <a:picLocks noChangeAspect="1" noChangeArrowheads="1"/>
          </p:cNvPicPr>
          <p:nvPr/>
        </p:nvPicPr>
        <p:blipFill>
          <a:blip r:embed="rId4"/>
          <a:srcRect/>
          <a:stretch>
            <a:fillRect/>
          </a:stretch>
        </p:blipFill>
        <p:spPr bwMode="auto">
          <a:xfrm>
            <a:off x="4287838" y="1804988"/>
            <a:ext cx="4286250" cy="2857500"/>
          </a:xfrm>
          <a:prstGeom prst="rect">
            <a:avLst/>
          </a:prstGeom>
          <a:noFill/>
          <a:ln w="9525">
            <a:noFill/>
            <a:miter lim="800000"/>
            <a:headEnd/>
            <a:tailEnd/>
          </a:ln>
        </p:spPr>
      </p:pic>
      <p:pic>
        <p:nvPicPr>
          <p:cNvPr id="272390" name="Picture 17" descr="5A9A3200.jpg"/>
          <p:cNvPicPr>
            <a:picLocks noChangeAspect="1"/>
          </p:cNvPicPr>
          <p:nvPr/>
        </p:nvPicPr>
        <p:blipFill>
          <a:blip r:embed="rId5"/>
          <a:srcRect/>
          <a:stretch>
            <a:fillRect/>
          </a:stretch>
        </p:blipFill>
        <p:spPr bwMode="auto">
          <a:xfrm>
            <a:off x="573088" y="1804988"/>
            <a:ext cx="3643312" cy="2857500"/>
          </a:xfrm>
          <a:prstGeom prst="rect">
            <a:avLst/>
          </a:prstGeom>
          <a:noFill/>
          <a:ln w="9525">
            <a:noFill/>
            <a:miter lim="800000"/>
            <a:headEnd/>
            <a:tailEnd/>
          </a:ln>
        </p:spPr>
      </p:pic>
      <p:pic>
        <p:nvPicPr>
          <p:cNvPr id="272391" name="Picture 4" descr="\\10.100.0.9\проекты 2012\Светлана Кондеева\Клиенты\Мерседес-Бенц_2012\Regional Tour 2012\Фото от дилеров\Оренбург\0010.jpg"/>
          <p:cNvPicPr>
            <a:picLocks noChangeAspect="1" noChangeArrowheads="1"/>
          </p:cNvPicPr>
          <p:nvPr/>
        </p:nvPicPr>
        <p:blipFill>
          <a:blip r:embed="rId6"/>
          <a:srcRect/>
          <a:stretch>
            <a:fillRect/>
          </a:stretch>
        </p:blipFill>
        <p:spPr bwMode="auto">
          <a:xfrm>
            <a:off x="8645525" y="1804988"/>
            <a:ext cx="3786188" cy="2857500"/>
          </a:xfrm>
          <a:prstGeom prst="rect">
            <a:avLst/>
          </a:prstGeom>
          <a:noFill/>
          <a:ln w="9525">
            <a:noFill/>
            <a:miter lim="800000"/>
            <a:headEnd/>
            <a:tailEnd/>
          </a:ln>
        </p:spPr>
      </p:pic>
      <p:pic>
        <p:nvPicPr>
          <p:cNvPr id="272392" name="Picture 4" descr="IMG_5662.jpg"/>
          <p:cNvPicPr>
            <a:picLocks noChangeAspect="1"/>
          </p:cNvPicPr>
          <p:nvPr/>
        </p:nvPicPr>
        <p:blipFill>
          <a:blip r:embed="rId7"/>
          <a:srcRect/>
          <a:stretch>
            <a:fillRect/>
          </a:stretch>
        </p:blipFill>
        <p:spPr bwMode="auto">
          <a:xfrm>
            <a:off x="573088" y="4733925"/>
            <a:ext cx="3641725" cy="2500313"/>
          </a:xfrm>
          <a:prstGeom prst="rect">
            <a:avLst/>
          </a:prstGeom>
          <a:noFill/>
          <a:ln w="9525">
            <a:noFill/>
            <a:miter lim="800000"/>
            <a:headEnd/>
            <a:tailEnd/>
          </a:ln>
        </p:spPr>
      </p:pic>
      <p:pic>
        <p:nvPicPr>
          <p:cNvPr id="272393" name="Picture 2" descr="\\10.100.0.9\проекты 2012\Светлана Кондеева\Клиенты\Мерседес-Бенц_2012\Regional Tour 2012\Фото от дилеров\Воронеж\Воронеж_АврораАвто_3 ноября_тест-драйв\1.jpg"/>
          <p:cNvPicPr>
            <a:picLocks noChangeAspect="1" noChangeArrowheads="1"/>
          </p:cNvPicPr>
          <p:nvPr/>
        </p:nvPicPr>
        <p:blipFill>
          <a:blip r:embed="rId8"/>
          <a:srcRect/>
          <a:stretch>
            <a:fillRect/>
          </a:stretch>
        </p:blipFill>
        <p:spPr bwMode="auto">
          <a:xfrm>
            <a:off x="4287838" y="4733925"/>
            <a:ext cx="4286250" cy="2500313"/>
          </a:xfrm>
          <a:prstGeom prst="rect">
            <a:avLst/>
          </a:prstGeom>
          <a:noFill/>
          <a:ln w="9525">
            <a:noFill/>
            <a:miter lim="800000"/>
            <a:headEnd/>
            <a:tailEnd/>
          </a:ln>
        </p:spPr>
      </p:pic>
      <p:pic>
        <p:nvPicPr>
          <p:cNvPr id="272394" name="Picture 12" descr="5A9A3038.jpg"/>
          <p:cNvPicPr>
            <a:picLocks noChangeAspect="1"/>
          </p:cNvPicPr>
          <p:nvPr/>
        </p:nvPicPr>
        <p:blipFill>
          <a:blip r:embed="rId9"/>
          <a:srcRect/>
          <a:stretch>
            <a:fillRect/>
          </a:stretch>
        </p:blipFill>
        <p:spPr bwMode="auto">
          <a:xfrm>
            <a:off x="8645525" y="4733925"/>
            <a:ext cx="3786188" cy="2500313"/>
          </a:xfrm>
          <a:prstGeom prst="rect">
            <a:avLst/>
          </a:prstGeom>
          <a:noFill/>
          <a:ln w="9525">
            <a:noFill/>
            <a:miter lim="800000"/>
            <a:headEnd/>
            <a:tailEnd/>
          </a:ln>
        </p:spPr>
      </p:pic>
      <p:sp>
        <p:nvSpPr>
          <p:cNvPr id="16" name="Rectangle 2"/>
          <p:cNvSpPr>
            <a:spLocks noGrp="1" noChangeArrowheads="1"/>
          </p:cNvSpPr>
          <p:nvPr>
            <p:ph type="title"/>
          </p:nvPr>
        </p:nvSpPr>
        <p:spPr>
          <a:xfrm>
            <a:off x="4287822" y="203167"/>
            <a:ext cx="8191242"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a:t>
            </a:r>
            <a:r>
              <a:rPr lang="ru-RU" sz="4000" b="1" dirty="0" smtClean="0">
                <a:solidFill>
                  <a:srgbClr val="B21C9D"/>
                </a:solidFill>
                <a:latin typeface="Arial" charset="0"/>
                <a:ea typeface="+mj-ea"/>
                <a:cs typeface="+mj-cs"/>
              </a:rPr>
              <a:t> </a:t>
            </a:r>
            <a:r>
              <a:rPr lang="en-US" sz="4000" b="1" dirty="0" smtClean="0">
                <a:solidFill>
                  <a:srgbClr val="B21C9D"/>
                </a:solidFill>
                <a:latin typeface="Arial" charset="0"/>
                <a:ea typeface="+mj-ea"/>
                <a:cs typeface="+mj-cs"/>
              </a:rPr>
              <a:t>RUS</a:t>
            </a:r>
            <a:endParaRPr lang="ru-RU" sz="4000" b="1" dirty="0" smtClean="0">
              <a:solidFill>
                <a:srgbClr val="B21C9D"/>
              </a:solidFill>
              <a:latin typeface="Arial" charset="0"/>
              <a:ea typeface="+mj-ea"/>
              <a:cs typeface="+mj-cs"/>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3"/>
          <p:cNvSpPr>
            <a:spLocks noChangeArrowheads="1"/>
          </p:cNvSpPr>
          <p:nvPr/>
        </p:nvSpPr>
        <p:spPr bwMode="auto">
          <a:xfrm>
            <a:off x="15875" y="2003425"/>
            <a:ext cx="10882313" cy="4722813"/>
          </a:xfrm>
          <a:prstGeom prst="rect">
            <a:avLst/>
          </a:prstGeom>
          <a:noFill/>
          <a:ln w="9525">
            <a:noFill/>
            <a:miter lim="800000"/>
            <a:headEnd/>
            <a:tailEnd/>
          </a:ln>
        </p:spPr>
        <p:txBody>
          <a:bodyPr lIns="107726" tIns="53863" rIns="107726" bIns="53863"/>
          <a:lstStyle/>
          <a:p>
            <a:pPr marL="874713" lvl="1" indent="-334963" algn="just" defTabSz="1076325">
              <a:spcBef>
                <a:spcPct val="20000"/>
              </a:spcBef>
              <a:buClr>
                <a:srgbClr val="000000"/>
              </a:buClr>
              <a:buSzPct val="70000"/>
            </a:pPr>
            <a:endParaRPr lang="ru-RU" sz="1800">
              <a:latin typeface="Verdana" pitchFamily="34" charset="0"/>
            </a:endParaRPr>
          </a:p>
        </p:txBody>
      </p:sp>
      <p:pic>
        <p:nvPicPr>
          <p:cNvPr id="273411" name="Picture 5" descr="_KOK7369"/>
          <p:cNvPicPr>
            <a:picLocks noChangeAspect="1" noChangeArrowheads="1"/>
          </p:cNvPicPr>
          <p:nvPr/>
        </p:nvPicPr>
        <p:blipFill>
          <a:blip r:embed="rId3"/>
          <a:srcRect/>
          <a:stretch>
            <a:fillRect/>
          </a:stretch>
        </p:blipFill>
        <p:spPr bwMode="auto">
          <a:xfrm>
            <a:off x="3429000" y="1727200"/>
            <a:ext cx="3073400" cy="2166938"/>
          </a:xfrm>
          <a:prstGeom prst="rect">
            <a:avLst/>
          </a:prstGeom>
          <a:noFill/>
          <a:ln w="9525">
            <a:noFill/>
            <a:miter lim="800000"/>
            <a:headEnd/>
            <a:tailEnd/>
          </a:ln>
        </p:spPr>
      </p:pic>
      <p:pic>
        <p:nvPicPr>
          <p:cNvPr id="273412" name="Picture 6" descr="_KOK7261"/>
          <p:cNvPicPr>
            <a:picLocks noChangeAspect="1" noChangeArrowheads="1"/>
          </p:cNvPicPr>
          <p:nvPr/>
        </p:nvPicPr>
        <p:blipFill>
          <a:blip r:embed="rId4"/>
          <a:srcRect/>
          <a:stretch>
            <a:fillRect/>
          </a:stretch>
        </p:blipFill>
        <p:spPr bwMode="auto">
          <a:xfrm>
            <a:off x="304800" y="1727200"/>
            <a:ext cx="3073400" cy="2166938"/>
          </a:xfrm>
          <a:prstGeom prst="rect">
            <a:avLst/>
          </a:prstGeom>
          <a:noFill/>
          <a:ln w="9525">
            <a:noFill/>
            <a:miter lim="800000"/>
            <a:headEnd/>
            <a:tailEnd/>
          </a:ln>
        </p:spPr>
      </p:pic>
      <p:pic>
        <p:nvPicPr>
          <p:cNvPr id="273413" name="Picture 8" descr="_KOK6964"/>
          <p:cNvPicPr>
            <a:picLocks noChangeAspect="1" noChangeArrowheads="1"/>
          </p:cNvPicPr>
          <p:nvPr/>
        </p:nvPicPr>
        <p:blipFill>
          <a:blip r:embed="rId5"/>
          <a:srcRect/>
          <a:stretch>
            <a:fillRect/>
          </a:stretch>
        </p:blipFill>
        <p:spPr bwMode="auto">
          <a:xfrm>
            <a:off x="6502400" y="1727200"/>
            <a:ext cx="3073400" cy="2149475"/>
          </a:xfrm>
          <a:prstGeom prst="rect">
            <a:avLst/>
          </a:prstGeom>
          <a:noFill/>
          <a:ln w="9525">
            <a:noFill/>
            <a:miter lim="800000"/>
            <a:headEnd/>
            <a:tailEnd/>
          </a:ln>
        </p:spPr>
      </p:pic>
      <p:pic>
        <p:nvPicPr>
          <p:cNvPr id="273414" name="Picture 10" descr="_KOK7376"/>
          <p:cNvPicPr>
            <a:picLocks noChangeAspect="1" noChangeArrowheads="1"/>
          </p:cNvPicPr>
          <p:nvPr/>
        </p:nvPicPr>
        <p:blipFill>
          <a:blip r:embed="rId6"/>
          <a:srcRect/>
          <a:stretch>
            <a:fillRect/>
          </a:stretch>
        </p:blipFill>
        <p:spPr bwMode="auto">
          <a:xfrm>
            <a:off x="9550400" y="1727200"/>
            <a:ext cx="3073400" cy="2187575"/>
          </a:xfrm>
          <a:prstGeom prst="rect">
            <a:avLst/>
          </a:prstGeom>
          <a:noFill/>
          <a:ln w="9525">
            <a:noFill/>
            <a:miter lim="800000"/>
            <a:headEnd/>
            <a:tailEnd/>
          </a:ln>
        </p:spPr>
      </p:pic>
      <p:sp>
        <p:nvSpPr>
          <p:cNvPr id="273415" name="Номер слайда 12"/>
          <p:cNvSpPr>
            <a:spLocks noGrp="1"/>
          </p:cNvSpPr>
          <p:nvPr>
            <p:ph type="sldNum" sz="quarter" idx="12"/>
          </p:nvPr>
        </p:nvSpPr>
        <p:spPr bwMode="auto">
          <a:noFill/>
          <a:ln>
            <a:miter lim="800000"/>
            <a:headEnd/>
            <a:tailEnd/>
          </a:ln>
        </p:spPr>
        <p:txBody>
          <a:bodyPr/>
          <a:lstStyle/>
          <a:p>
            <a:fld id="{9B86FBC6-8276-4643-BA1C-6851554F7A52}" type="slidenum">
              <a:rPr lang="ru-RU">
                <a:solidFill>
                  <a:srgbClr val="606060"/>
                </a:solidFill>
              </a:rPr>
              <a:pPr/>
              <a:t>178</a:t>
            </a:fld>
            <a:endParaRPr lang="ru-RU">
              <a:solidFill>
                <a:srgbClr val="606060"/>
              </a:solidFill>
            </a:endParaRPr>
          </a:p>
        </p:txBody>
      </p:sp>
      <p:sp>
        <p:nvSpPr>
          <p:cNvPr id="13" name="Text Box 6"/>
          <p:cNvSpPr txBox="1">
            <a:spLocks noChangeArrowheads="1"/>
          </p:cNvSpPr>
          <p:nvPr/>
        </p:nvSpPr>
        <p:spPr bwMode="auto">
          <a:xfrm>
            <a:off x="304800" y="3998913"/>
            <a:ext cx="12293600" cy="1490662"/>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«Тест-драйв. Спецэффект неожиданности. Москва»</a:t>
            </a:r>
          </a:p>
          <a:p>
            <a:pPr algn="ctr" defTabSz="1360488">
              <a:defRPr/>
            </a:pPr>
            <a:r>
              <a:rPr lang="ru-RU" sz="2000" b="1">
                <a:solidFill>
                  <a:srgbClr val="595959"/>
                </a:solidFill>
                <a:latin typeface="Tahoma" pitchFamily="34" charset="0"/>
                <a:cs typeface="Tahoma" pitchFamily="34" charset="0"/>
              </a:rPr>
              <a:t>Тест-драйв автомобилей </a:t>
            </a:r>
            <a:r>
              <a:rPr lang="en-US" sz="2000" b="1">
                <a:solidFill>
                  <a:srgbClr val="595959"/>
                </a:solidFill>
                <a:latin typeface="Tahoma" pitchFamily="34" charset="0"/>
                <a:cs typeface="Tahoma" pitchFamily="34" charset="0"/>
              </a:rPr>
              <a:t>Mercedes-Benz GLK</a:t>
            </a:r>
            <a:r>
              <a:rPr lang="ru-RU" sz="2000" b="1">
                <a:solidFill>
                  <a:srgbClr val="595959"/>
                </a:solidFill>
                <a:latin typeface="Tahoma" pitchFamily="34" charset="0"/>
                <a:cs typeface="Tahoma" pitchFamily="34" charset="0"/>
              </a:rPr>
              <a:t> на территории киноконцерна Мосфильм. Развлекательная программа на сцене, интерактивные площадки в стилистике съемок фильма, тест-драйвы на площадке и по городу. Фуршет. Более 500 клиентов компании.</a:t>
            </a:r>
          </a:p>
        </p:txBody>
      </p:sp>
      <p:sp>
        <p:nvSpPr>
          <p:cNvPr id="16"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a:t>
            </a:r>
            <a:r>
              <a:rPr lang="ru-RU" sz="4000" b="1" dirty="0" smtClean="0">
                <a:solidFill>
                  <a:srgbClr val="B21C9D"/>
                </a:solidFill>
                <a:latin typeface="Arial" charset="0"/>
                <a:ea typeface="+mj-ea"/>
                <a:cs typeface="+mj-cs"/>
              </a:rPr>
              <a:t> </a:t>
            </a:r>
            <a:r>
              <a:rPr lang="en-US" sz="4000" b="1" dirty="0" smtClean="0">
                <a:solidFill>
                  <a:srgbClr val="B21C9D"/>
                </a:solidFill>
                <a:latin typeface="Arial" charset="0"/>
                <a:ea typeface="+mj-ea"/>
                <a:cs typeface="+mj-cs"/>
              </a:rPr>
              <a:t>RUS</a:t>
            </a:r>
            <a:endParaRPr lang="ru-RU" sz="4000" b="1" dirty="0" smtClean="0">
              <a:solidFill>
                <a:srgbClr val="B21C9D"/>
              </a:solidFill>
              <a:latin typeface="Arial" charset="0"/>
              <a:ea typeface="+mj-ea"/>
              <a:cs typeface="+mj-cs"/>
            </a:endParaRPr>
          </a:p>
        </p:txBody>
      </p:sp>
      <p:pic>
        <p:nvPicPr>
          <p:cNvPr id="273418" name="Picture 13" descr="D:\ПРОЕКТЫ\Зимние тест-драйвы\Фотоотчёты\GLK (Фотоотчёты по городам)\Саратов\DSC_9365.JPG"/>
          <p:cNvPicPr>
            <a:picLocks noChangeAspect="1" noChangeArrowheads="1"/>
          </p:cNvPicPr>
          <p:nvPr/>
        </p:nvPicPr>
        <p:blipFill>
          <a:blip r:embed="rId7"/>
          <a:srcRect/>
          <a:stretch>
            <a:fillRect/>
          </a:stretch>
        </p:blipFill>
        <p:spPr bwMode="auto">
          <a:xfrm>
            <a:off x="304800" y="5689600"/>
            <a:ext cx="3048000" cy="2144713"/>
          </a:xfrm>
          <a:prstGeom prst="rect">
            <a:avLst/>
          </a:prstGeom>
          <a:noFill/>
          <a:ln w="9525">
            <a:noFill/>
            <a:miter lim="800000"/>
            <a:headEnd/>
            <a:tailEnd/>
          </a:ln>
        </p:spPr>
      </p:pic>
      <p:pic>
        <p:nvPicPr>
          <p:cNvPr id="273419" name="Picture 5" descr="D:\ПРОЕКТЫ\Зимние тест-драйвы\Фотоотчёты\Тюмень\IMG_1111.JPG"/>
          <p:cNvPicPr>
            <a:picLocks noChangeAspect="1" noChangeArrowheads="1"/>
          </p:cNvPicPr>
          <p:nvPr/>
        </p:nvPicPr>
        <p:blipFill>
          <a:blip r:embed="rId8"/>
          <a:srcRect/>
          <a:stretch>
            <a:fillRect/>
          </a:stretch>
        </p:blipFill>
        <p:spPr bwMode="auto">
          <a:xfrm>
            <a:off x="6502400" y="5689600"/>
            <a:ext cx="3917950" cy="2133600"/>
          </a:xfrm>
          <a:prstGeom prst="rect">
            <a:avLst/>
          </a:prstGeom>
          <a:noFill/>
          <a:ln w="9525">
            <a:noFill/>
            <a:miter lim="800000"/>
            <a:headEnd/>
            <a:tailEnd/>
          </a:ln>
        </p:spPr>
      </p:pic>
      <p:pic>
        <p:nvPicPr>
          <p:cNvPr id="273420" name="Picture 19" descr="D:\ПРОЕКТЫ\Зимние тест-драйвы\Фотоотчёты\GLK (Фотоотчёты по городам)\Казань\DSC09651.jpg"/>
          <p:cNvPicPr>
            <a:picLocks noChangeAspect="1" noChangeArrowheads="1"/>
          </p:cNvPicPr>
          <p:nvPr/>
        </p:nvPicPr>
        <p:blipFill>
          <a:blip r:embed="rId9"/>
          <a:srcRect/>
          <a:stretch>
            <a:fillRect/>
          </a:stretch>
        </p:blipFill>
        <p:spPr bwMode="auto">
          <a:xfrm>
            <a:off x="3213100" y="5689600"/>
            <a:ext cx="3289300" cy="2133600"/>
          </a:xfrm>
          <a:prstGeom prst="rect">
            <a:avLst/>
          </a:prstGeom>
          <a:noFill/>
          <a:ln w="9525">
            <a:noFill/>
            <a:miter lim="800000"/>
            <a:headEnd/>
            <a:tailEnd/>
          </a:ln>
        </p:spPr>
      </p:pic>
      <p:pic>
        <p:nvPicPr>
          <p:cNvPr id="273421" name="Picture 14" descr="D:\ПРОЕКТЫ\Зимние тест-драйвы\Фотоотчёты\GLK (Фотоотчёты по городам)\Ростов на Дону\Canon\IMG_0030.JPG"/>
          <p:cNvPicPr>
            <a:picLocks noChangeAspect="1" noChangeArrowheads="1"/>
          </p:cNvPicPr>
          <p:nvPr/>
        </p:nvPicPr>
        <p:blipFill>
          <a:blip r:embed="rId10"/>
          <a:srcRect/>
          <a:stretch>
            <a:fillRect/>
          </a:stretch>
        </p:blipFill>
        <p:spPr bwMode="auto">
          <a:xfrm>
            <a:off x="10464800" y="5591175"/>
            <a:ext cx="2271713" cy="3640138"/>
          </a:xfrm>
          <a:prstGeom prst="rect">
            <a:avLst/>
          </a:prstGeom>
          <a:noFill/>
          <a:ln w="9525">
            <a:noFill/>
            <a:miter lim="800000"/>
            <a:headEnd/>
            <a:tailEnd/>
          </a:ln>
        </p:spPr>
      </p:pic>
      <p:sp>
        <p:nvSpPr>
          <p:cNvPr id="21" name="Text Box 6"/>
          <p:cNvSpPr txBox="1">
            <a:spLocks noChangeArrowheads="1"/>
          </p:cNvSpPr>
          <p:nvPr/>
        </p:nvSpPr>
        <p:spPr bwMode="auto">
          <a:xfrm>
            <a:off x="203200" y="7997825"/>
            <a:ext cx="10058400" cy="1492250"/>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«Спецэффект неожиданности. Регионы»</a:t>
            </a:r>
          </a:p>
          <a:p>
            <a:pPr algn="ctr" defTabSz="1360488">
              <a:defRPr/>
            </a:pPr>
            <a:r>
              <a:rPr lang="ru-RU" sz="2000" b="1">
                <a:solidFill>
                  <a:srgbClr val="595959"/>
                </a:solidFill>
                <a:latin typeface="Tahoma" pitchFamily="34" charset="0"/>
                <a:cs typeface="Tahoma" pitchFamily="34" charset="0"/>
              </a:rPr>
              <a:t>Тест-драйвы автомобилей </a:t>
            </a:r>
            <a:r>
              <a:rPr lang="en-US" sz="2000" b="1">
                <a:solidFill>
                  <a:srgbClr val="595959"/>
                </a:solidFill>
                <a:latin typeface="Tahoma" pitchFamily="34" charset="0"/>
                <a:cs typeface="Tahoma" pitchFamily="34" charset="0"/>
              </a:rPr>
              <a:t>Mercedes-Benz GLK</a:t>
            </a:r>
            <a:r>
              <a:rPr lang="ru-RU" sz="2000" b="1">
                <a:solidFill>
                  <a:srgbClr val="595959"/>
                </a:solidFill>
                <a:latin typeface="Tahoma" pitchFamily="34" charset="0"/>
                <a:cs typeface="Tahoma" pitchFamily="34" charset="0"/>
              </a:rPr>
              <a:t> в 15 городах России. Более  3000 клиентов дилерских предприятий.</a:t>
            </a:r>
            <a:r>
              <a:rPr lang="ru-RU" sz="2000">
                <a:solidFill>
                  <a:srgbClr val="595959"/>
                </a:solidFill>
                <a:latin typeface="Calibri" pitchFamily="34" charset="0"/>
              </a:rPr>
              <a:t> </a:t>
            </a:r>
            <a:r>
              <a:rPr lang="ru-RU" sz="2000" b="1">
                <a:solidFill>
                  <a:srgbClr val="595959"/>
                </a:solidFill>
                <a:latin typeface="Tahoma" pitchFamily="34" charset="0"/>
                <a:cs typeface="Tahoma" pitchFamily="34" charset="0"/>
              </a:rPr>
              <a:t>Сопровождение </a:t>
            </a:r>
            <a:r>
              <a:rPr lang="en-US" sz="2000" b="1">
                <a:solidFill>
                  <a:srgbClr val="595959"/>
                </a:solidFill>
                <a:latin typeface="Tahoma" pitchFamily="34" charset="0"/>
                <a:cs typeface="Tahoma" pitchFamily="34" charset="0"/>
              </a:rPr>
              <a:t>SHOW-TRUCK</a:t>
            </a:r>
            <a:r>
              <a:rPr lang="ru-RU" sz="2000" b="1">
                <a:solidFill>
                  <a:srgbClr val="595959"/>
                </a:solidFill>
                <a:latin typeface="Tahoma" pitchFamily="34" charset="0"/>
                <a:cs typeface="Tahoma" pitchFamily="34" charset="0"/>
              </a:rPr>
              <a:t> по территории РФ.</a:t>
            </a:r>
          </a:p>
        </p:txBody>
      </p:sp>
      <p:pic>
        <p:nvPicPr>
          <p:cNvPr id="273423" name="Picture 5"/>
          <p:cNvPicPr>
            <a:picLocks noChangeAspect="1" noChangeArrowheads="1"/>
          </p:cNvPicPr>
          <p:nvPr/>
        </p:nvPicPr>
        <p:blipFill>
          <a:blip r:embed="rId11"/>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3"/>
          <p:cNvSpPr>
            <a:spLocks noChangeArrowheads="1"/>
          </p:cNvSpPr>
          <p:nvPr/>
        </p:nvSpPr>
        <p:spPr bwMode="auto">
          <a:xfrm>
            <a:off x="15875" y="2003425"/>
            <a:ext cx="10882313" cy="4722813"/>
          </a:xfrm>
          <a:prstGeom prst="rect">
            <a:avLst/>
          </a:prstGeom>
          <a:noFill/>
          <a:ln w="9525">
            <a:noFill/>
            <a:miter lim="800000"/>
            <a:headEnd/>
            <a:tailEnd/>
          </a:ln>
        </p:spPr>
        <p:txBody>
          <a:bodyPr lIns="107726" tIns="53863" rIns="107726" bIns="53863"/>
          <a:lstStyle/>
          <a:p>
            <a:pPr marL="874713" lvl="1" indent="-334963" algn="just" defTabSz="1076325">
              <a:spcBef>
                <a:spcPct val="20000"/>
              </a:spcBef>
              <a:buClr>
                <a:srgbClr val="000000"/>
              </a:buClr>
              <a:buSzPct val="70000"/>
            </a:pPr>
            <a:endParaRPr lang="ru-RU" sz="1800">
              <a:latin typeface="Verdana" pitchFamily="34" charset="0"/>
            </a:endParaRPr>
          </a:p>
        </p:txBody>
      </p:sp>
      <p:sp>
        <p:nvSpPr>
          <p:cNvPr id="274435" name="Номер слайда 12"/>
          <p:cNvSpPr>
            <a:spLocks noGrp="1"/>
          </p:cNvSpPr>
          <p:nvPr>
            <p:ph type="sldNum" sz="quarter" idx="12"/>
          </p:nvPr>
        </p:nvSpPr>
        <p:spPr bwMode="auto">
          <a:noFill/>
          <a:ln>
            <a:miter lim="800000"/>
            <a:headEnd/>
            <a:tailEnd/>
          </a:ln>
        </p:spPr>
        <p:txBody>
          <a:bodyPr/>
          <a:lstStyle/>
          <a:p>
            <a:fld id="{88269F4A-C2C3-4F49-8C31-BDD276510588}" type="slidenum">
              <a:rPr lang="ru-RU">
                <a:solidFill>
                  <a:srgbClr val="606060"/>
                </a:solidFill>
              </a:rPr>
              <a:pPr/>
              <a:t>179</a:t>
            </a:fld>
            <a:endParaRPr lang="ru-RU">
              <a:solidFill>
                <a:srgbClr val="606060"/>
              </a:solidFill>
            </a:endParaRPr>
          </a:p>
        </p:txBody>
      </p:sp>
      <p:sp>
        <p:nvSpPr>
          <p:cNvPr id="13" name="Text Box 6"/>
          <p:cNvSpPr txBox="1">
            <a:spLocks noChangeArrowheads="1"/>
          </p:cNvSpPr>
          <p:nvPr/>
        </p:nvSpPr>
        <p:spPr bwMode="auto">
          <a:xfrm>
            <a:off x="358775" y="7662863"/>
            <a:ext cx="12293600" cy="1184275"/>
          </a:xfrm>
          <a:prstGeom prst="rect">
            <a:avLst/>
          </a:prstGeom>
          <a:noFill/>
          <a:ln w="9525">
            <a:noFill/>
            <a:miter lim="800000"/>
            <a:headEnd/>
            <a:tailEnd/>
          </a:ln>
        </p:spPr>
        <p:txBody>
          <a:bodyPr lIns="136042" tIns="68021" rIns="136042" bIns="68021">
            <a:spAutoFit/>
          </a:bodyPr>
          <a:lstStyle/>
          <a:p>
            <a:pPr algn="ctr" defTabSz="1360488">
              <a:defRPr/>
            </a:pPr>
            <a:r>
              <a:rPr lang="en-US">
                <a:solidFill>
                  <a:srgbClr val="AE20AE"/>
                </a:solidFill>
                <a:effectLst>
                  <a:outerShdw blurRad="38100" dist="38100" dir="2700000" algn="tl">
                    <a:srgbClr val="C0C0C0"/>
                  </a:outerShdw>
                </a:effectLst>
                <a:latin typeface="Tahoma" pitchFamily="34" charset="0"/>
                <a:cs typeface="Tahoma" pitchFamily="34" charset="0"/>
                <a:sym typeface="Fortuna Dot" charset="0"/>
              </a:rPr>
              <a:t>Mercedes-Benz Diesel Tour. </a:t>
            </a:r>
            <a:r>
              <a:rPr lang="ru-RU">
                <a:solidFill>
                  <a:srgbClr val="AE20AE"/>
                </a:solidFill>
                <a:effectLst>
                  <a:outerShdw blurRad="38100" dist="38100" dir="2700000" algn="tl">
                    <a:srgbClr val="C0C0C0"/>
                  </a:outerShdw>
                </a:effectLst>
                <a:latin typeface="Tahoma" pitchFamily="34" charset="0"/>
                <a:cs typeface="Tahoma" pitchFamily="34" charset="0"/>
                <a:sym typeface="Fortuna Dot" charset="0"/>
              </a:rPr>
              <a:t>Ноябрь-декабрь 2010 г.</a:t>
            </a:r>
          </a:p>
          <a:p>
            <a:pPr algn="ctr" defTabSz="1360488">
              <a:defRPr/>
            </a:pPr>
            <a:r>
              <a:rPr lang="ru-RU" sz="2000" b="1">
                <a:solidFill>
                  <a:srgbClr val="595959"/>
                </a:solidFill>
                <a:latin typeface="Tahoma" pitchFamily="34" charset="0"/>
                <a:cs typeface="Tahoma" pitchFamily="34" charset="0"/>
              </a:rPr>
              <a:t>Презентация и тест-драйвы дизельных автомобилей </a:t>
            </a:r>
            <a:r>
              <a:rPr lang="en-US" sz="2000" b="1">
                <a:solidFill>
                  <a:srgbClr val="595959"/>
                </a:solidFill>
                <a:latin typeface="Tahoma" pitchFamily="34" charset="0"/>
                <a:cs typeface="Tahoma" pitchFamily="34" charset="0"/>
              </a:rPr>
              <a:t>Mercedes-Benz</a:t>
            </a:r>
            <a:r>
              <a:rPr lang="ru-RU" sz="2000" b="1">
                <a:solidFill>
                  <a:srgbClr val="595959"/>
                </a:solidFill>
                <a:latin typeface="Tahoma" pitchFamily="34" charset="0"/>
                <a:cs typeface="Tahoma" pitchFamily="34" charset="0"/>
              </a:rPr>
              <a:t> с развлекательной программой. Москва и 12 городов России.</a:t>
            </a:r>
          </a:p>
        </p:txBody>
      </p:sp>
      <p:pic>
        <p:nvPicPr>
          <p:cNvPr id="274437" name="Picture 14"/>
          <p:cNvPicPr>
            <a:picLocks noChangeAspect="1" noChangeArrowheads="1"/>
          </p:cNvPicPr>
          <p:nvPr/>
        </p:nvPicPr>
        <p:blipFill>
          <a:blip r:embed="rId3"/>
          <a:srcRect/>
          <a:stretch>
            <a:fillRect/>
          </a:stretch>
        </p:blipFill>
        <p:spPr bwMode="auto">
          <a:xfrm>
            <a:off x="203200" y="2019300"/>
            <a:ext cx="4049713" cy="2336800"/>
          </a:xfrm>
          <a:prstGeom prst="rect">
            <a:avLst/>
          </a:prstGeom>
          <a:noFill/>
          <a:ln w="9525">
            <a:noFill/>
            <a:miter lim="800000"/>
            <a:headEnd/>
            <a:tailEnd/>
          </a:ln>
        </p:spPr>
      </p:pic>
      <p:pic>
        <p:nvPicPr>
          <p:cNvPr id="274438" name="Picture 3"/>
          <p:cNvPicPr>
            <a:picLocks noChangeAspect="1" noChangeArrowheads="1"/>
          </p:cNvPicPr>
          <p:nvPr/>
        </p:nvPicPr>
        <p:blipFill>
          <a:blip r:embed="rId4"/>
          <a:srcRect/>
          <a:stretch>
            <a:fillRect/>
          </a:stretch>
        </p:blipFill>
        <p:spPr bwMode="auto">
          <a:xfrm>
            <a:off x="203200" y="4457700"/>
            <a:ext cx="4064000" cy="2711450"/>
          </a:xfrm>
          <a:prstGeom prst="rect">
            <a:avLst/>
          </a:prstGeom>
          <a:noFill/>
          <a:ln w="9525">
            <a:noFill/>
            <a:miter lim="800000"/>
            <a:headEnd/>
            <a:tailEnd/>
          </a:ln>
        </p:spPr>
      </p:pic>
      <p:pic>
        <p:nvPicPr>
          <p:cNvPr id="274439" name="Picture 2"/>
          <p:cNvPicPr>
            <a:picLocks noChangeAspect="1" noChangeArrowheads="1"/>
          </p:cNvPicPr>
          <p:nvPr/>
        </p:nvPicPr>
        <p:blipFill>
          <a:blip r:embed="rId5"/>
          <a:srcRect/>
          <a:stretch>
            <a:fillRect/>
          </a:stretch>
        </p:blipFill>
        <p:spPr bwMode="auto">
          <a:xfrm>
            <a:off x="4368800" y="4457700"/>
            <a:ext cx="5137150" cy="2743200"/>
          </a:xfrm>
          <a:prstGeom prst="rect">
            <a:avLst/>
          </a:prstGeom>
          <a:noFill/>
          <a:ln w="9525">
            <a:noFill/>
            <a:miter lim="800000"/>
            <a:headEnd/>
            <a:tailEnd/>
          </a:ln>
        </p:spPr>
      </p:pic>
      <p:pic>
        <p:nvPicPr>
          <p:cNvPr id="274440" name="Picture 3"/>
          <p:cNvPicPr>
            <a:picLocks noChangeAspect="1" noChangeArrowheads="1"/>
          </p:cNvPicPr>
          <p:nvPr/>
        </p:nvPicPr>
        <p:blipFill>
          <a:blip r:embed="rId6"/>
          <a:srcRect/>
          <a:stretch>
            <a:fillRect/>
          </a:stretch>
        </p:blipFill>
        <p:spPr bwMode="auto">
          <a:xfrm>
            <a:off x="9594850" y="4457700"/>
            <a:ext cx="3206750" cy="2743200"/>
          </a:xfrm>
          <a:prstGeom prst="rect">
            <a:avLst/>
          </a:prstGeom>
          <a:noFill/>
          <a:ln w="9525">
            <a:noFill/>
            <a:miter lim="800000"/>
            <a:headEnd/>
            <a:tailEnd/>
          </a:ln>
        </p:spPr>
      </p:pic>
      <p:pic>
        <p:nvPicPr>
          <p:cNvPr id="274441" name="Picture 3"/>
          <p:cNvPicPr>
            <a:picLocks noChangeAspect="1" noChangeArrowheads="1"/>
          </p:cNvPicPr>
          <p:nvPr/>
        </p:nvPicPr>
        <p:blipFill>
          <a:blip r:embed="rId7"/>
          <a:srcRect/>
          <a:stretch>
            <a:fillRect/>
          </a:stretch>
        </p:blipFill>
        <p:spPr bwMode="auto">
          <a:xfrm>
            <a:off x="11684000" y="2019300"/>
            <a:ext cx="1016000" cy="2336800"/>
          </a:xfrm>
          <a:prstGeom prst="rect">
            <a:avLst/>
          </a:prstGeom>
          <a:noFill/>
          <a:ln w="9525">
            <a:noFill/>
            <a:miter lim="800000"/>
            <a:headEnd/>
            <a:tailEnd/>
          </a:ln>
        </p:spPr>
      </p:pic>
      <p:pic>
        <p:nvPicPr>
          <p:cNvPr id="274442" name="Picture 5"/>
          <p:cNvPicPr>
            <a:picLocks noChangeAspect="1" noChangeArrowheads="1"/>
          </p:cNvPicPr>
          <p:nvPr/>
        </p:nvPicPr>
        <p:blipFill>
          <a:blip r:embed="rId8"/>
          <a:srcRect/>
          <a:stretch>
            <a:fillRect/>
          </a:stretch>
        </p:blipFill>
        <p:spPr bwMode="auto">
          <a:xfrm>
            <a:off x="4368800" y="2019300"/>
            <a:ext cx="3657600" cy="2336800"/>
          </a:xfrm>
          <a:prstGeom prst="rect">
            <a:avLst/>
          </a:prstGeom>
          <a:noFill/>
          <a:ln w="9525">
            <a:noFill/>
            <a:miter lim="800000"/>
            <a:headEnd/>
            <a:tailEnd/>
          </a:ln>
        </p:spPr>
      </p:pic>
      <p:pic>
        <p:nvPicPr>
          <p:cNvPr id="274443" name="Picture 2"/>
          <p:cNvPicPr>
            <a:picLocks noChangeAspect="1" noChangeArrowheads="1"/>
          </p:cNvPicPr>
          <p:nvPr/>
        </p:nvPicPr>
        <p:blipFill>
          <a:blip r:embed="rId9"/>
          <a:srcRect/>
          <a:stretch>
            <a:fillRect/>
          </a:stretch>
        </p:blipFill>
        <p:spPr bwMode="auto">
          <a:xfrm>
            <a:off x="8128000" y="2019300"/>
            <a:ext cx="3454400" cy="2303463"/>
          </a:xfrm>
          <a:prstGeom prst="rect">
            <a:avLst/>
          </a:prstGeom>
          <a:noFill/>
          <a:ln w="9525">
            <a:noFill/>
            <a:miter lim="800000"/>
            <a:headEnd/>
            <a:tailEnd/>
          </a:ln>
        </p:spPr>
      </p:pic>
      <p:sp>
        <p:nvSpPr>
          <p:cNvPr id="16"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 RUS</a:t>
            </a:r>
            <a:endParaRPr lang="ru-RU" sz="4000" b="1" dirty="0" smtClean="0">
              <a:solidFill>
                <a:srgbClr val="B21C9D"/>
              </a:solidFill>
              <a:latin typeface="Arial" charset="0"/>
              <a:ea typeface="+mj-ea"/>
              <a:cs typeface="+mj-cs"/>
            </a:endParaRPr>
          </a:p>
        </p:txBody>
      </p:sp>
      <p:pic>
        <p:nvPicPr>
          <p:cNvPr id="274445" name="Picture 5"/>
          <p:cNvPicPr>
            <a:picLocks noChangeAspect="1" noChangeArrowheads="1"/>
          </p:cNvPicPr>
          <p:nvPr/>
        </p:nvPicPr>
        <p:blipFill>
          <a:blip r:embed="rId10"/>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Номер слайда 3"/>
          <p:cNvSpPr>
            <a:spLocks noGrp="1"/>
          </p:cNvSpPr>
          <p:nvPr>
            <p:ph type="sldNum" sz="quarter" idx="10"/>
          </p:nvPr>
        </p:nvSpPr>
        <p:spPr>
          <a:noFill/>
        </p:spPr>
        <p:txBody>
          <a:bodyPr/>
          <a:lstStyle/>
          <a:p>
            <a:pPr>
              <a:tabLst>
                <a:tab pos="1066800" algn="l"/>
              </a:tabLst>
            </a:pPr>
            <a:fld id="{8493087D-A697-4F39-8AE3-B7DD8D6BFBEF}" type="slidenum">
              <a:rPr lang="en-US"/>
              <a:pPr>
                <a:tabLst>
                  <a:tab pos="1066800" algn="l"/>
                </a:tabLst>
              </a:pPr>
              <a:t>18</a:t>
            </a:fld>
            <a:endParaRPr lang="en-US"/>
          </a:p>
        </p:txBody>
      </p:sp>
      <p:pic>
        <p:nvPicPr>
          <p:cNvPr id="118787" name="Picture 5"/>
          <p:cNvPicPr>
            <a:picLocks noGrp="1" noChangeAspect="1" noChangeArrowheads="1"/>
          </p:cNvPicPr>
          <p:nvPr>
            <p:ph idx="1"/>
          </p:nvPr>
        </p:nvPicPr>
        <p:blipFill>
          <a:blip r:embed="rId2"/>
          <a:srcRect/>
          <a:stretch>
            <a:fillRect/>
          </a:stretch>
        </p:blipFill>
        <p:spPr>
          <a:xfrm>
            <a:off x="8359775" y="7877175"/>
            <a:ext cx="4291013" cy="1143000"/>
          </a:xfrm>
        </p:spPr>
      </p:pic>
      <p:sp>
        <p:nvSpPr>
          <p:cNvPr id="118788" name="Заголовок 7"/>
          <p:cNvSpPr>
            <a:spLocks noGrp="1"/>
          </p:cNvSpPr>
          <p:nvPr>
            <p:ph type="title"/>
          </p:nvPr>
        </p:nvSpPr>
        <p:spPr/>
        <p:txBody>
          <a:bodyPr/>
          <a:lstStyle/>
          <a:p>
            <a:r>
              <a:rPr lang="en-US" smtClean="0"/>
              <a:t>CARS EVENTS</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6" descr="_DKR1417.JPG"/>
          <p:cNvPicPr>
            <a:picLocks noChangeAspect="1"/>
          </p:cNvPicPr>
          <p:nvPr/>
        </p:nvPicPr>
        <p:blipFill>
          <a:blip r:embed="rId2"/>
          <a:srcRect/>
          <a:stretch>
            <a:fillRect/>
          </a:stretch>
        </p:blipFill>
        <p:spPr bwMode="auto">
          <a:xfrm>
            <a:off x="7002463" y="1727200"/>
            <a:ext cx="2916237" cy="2133600"/>
          </a:xfrm>
          <a:prstGeom prst="rect">
            <a:avLst/>
          </a:prstGeom>
          <a:noFill/>
          <a:ln w="9525">
            <a:noFill/>
            <a:miter lim="800000"/>
            <a:headEnd/>
            <a:tailEnd/>
          </a:ln>
        </p:spPr>
      </p:pic>
      <p:pic>
        <p:nvPicPr>
          <p:cNvPr id="275459" name="Picture 7" descr="_DKR1929.JPG"/>
          <p:cNvPicPr>
            <a:picLocks noChangeAspect="1"/>
          </p:cNvPicPr>
          <p:nvPr/>
        </p:nvPicPr>
        <p:blipFill>
          <a:blip r:embed="rId3"/>
          <a:srcRect/>
          <a:stretch>
            <a:fillRect/>
          </a:stretch>
        </p:blipFill>
        <p:spPr bwMode="auto">
          <a:xfrm>
            <a:off x="357188" y="1727200"/>
            <a:ext cx="3198812" cy="2133600"/>
          </a:xfrm>
          <a:prstGeom prst="rect">
            <a:avLst/>
          </a:prstGeom>
          <a:noFill/>
          <a:ln w="9525">
            <a:noFill/>
            <a:miter lim="800000"/>
            <a:headEnd/>
            <a:tailEnd/>
          </a:ln>
        </p:spPr>
      </p:pic>
      <p:pic>
        <p:nvPicPr>
          <p:cNvPr id="275460" name="Picture 3" descr="_DKR2942.JPG"/>
          <p:cNvPicPr>
            <a:picLocks noChangeAspect="1"/>
          </p:cNvPicPr>
          <p:nvPr/>
        </p:nvPicPr>
        <p:blipFill>
          <a:blip r:embed="rId4"/>
          <a:srcRect/>
          <a:stretch>
            <a:fillRect/>
          </a:stretch>
        </p:blipFill>
        <p:spPr bwMode="auto">
          <a:xfrm>
            <a:off x="9956800" y="1727200"/>
            <a:ext cx="2646363" cy="3556000"/>
          </a:xfrm>
          <a:prstGeom prst="rect">
            <a:avLst/>
          </a:prstGeom>
          <a:noFill/>
          <a:ln w="9525">
            <a:noFill/>
            <a:miter lim="800000"/>
            <a:headEnd/>
            <a:tailEnd/>
          </a:ln>
        </p:spPr>
      </p:pic>
      <p:pic>
        <p:nvPicPr>
          <p:cNvPr id="275461" name="Picture 4" descr="_DKR3101.JPG"/>
          <p:cNvPicPr>
            <a:picLocks noChangeAspect="1"/>
          </p:cNvPicPr>
          <p:nvPr/>
        </p:nvPicPr>
        <p:blipFill>
          <a:blip r:embed="rId5"/>
          <a:srcRect/>
          <a:stretch>
            <a:fillRect/>
          </a:stretch>
        </p:blipFill>
        <p:spPr bwMode="auto">
          <a:xfrm>
            <a:off x="3573463" y="1733550"/>
            <a:ext cx="3355975" cy="2117725"/>
          </a:xfrm>
          <a:prstGeom prst="rect">
            <a:avLst/>
          </a:prstGeom>
          <a:noFill/>
          <a:ln w="9525">
            <a:noFill/>
            <a:miter lim="800000"/>
            <a:headEnd/>
            <a:tailEnd/>
          </a:ln>
        </p:spPr>
      </p:pic>
      <p:sp>
        <p:nvSpPr>
          <p:cNvPr id="11" name="Text Box 6"/>
          <p:cNvSpPr txBox="1">
            <a:spLocks noChangeArrowheads="1"/>
          </p:cNvSpPr>
          <p:nvPr/>
        </p:nvSpPr>
        <p:spPr bwMode="auto">
          <a:xfrm>
            <a:off x="355600" y="3998913"/>
            <a:ext cx="9702800" cy="1798637"/>
          </a:xfrm>
          <a:prstGeom prst="rect">
            <a:avLst/>
          </a:prstGeom>
          <a:noFill/>
          <a:ln w="9525">
            <a:noFill/>
            <a:miter lim="800000"/>
            <a:headEnd/>
            <a:tailEnd/>
          </a:ln>
        </p:spPr>
        <p:txBody>
          <a:bodyPr lIns="136042" tIns="68021" rIns="136042" bIns="68021">
            <a:spAutoFit/>
          </a:bodyPr>
          <a:lstStyle/>
          <a:p>
            <a:pPr algn="ctr" defTabSz="1360488">
              <a:defRPr/>
            </a:pPr>
            <a:r>
              <a:rPr lang="en-US">
                <a:solidFill>
                  <a:srgbClr val="BD11C1"/>
                </a:solidFill>
                <a:effectLst>
                  <a:outerShdw blurRad="38100" dist="38100" dir="2700000" algn="tl">
                    <a:srgbClr val="C0C0C0"/>
                  </a:outerShdw>
                </a:effectLst>
                <a:latin typeface="Tahoma" pitchFamily="34" charset="0"/>
                <a:cs typeface="Tahoma" pitchFamily="34" charset="0"/>
              </a:rPr>
              <a:t>AMG Performance Tour</a:t>
            </a:r>
            <a:r>
              <a:rPr lang="ru-RU">
                <a:solidFill>
                  <a:srgbClr val="BD11C1"/>
                </a:solidFill>
                <a:effectLst>
                  <a:outerShdw blurRad="38100" dist="38100" dir="2700000" algn="tl">
                    <a:srgbClr val="C0C0C0"/>
                  </a:outerShdw>
                </a:effectLst>
                <a:latin typeface="Tahoma" pitchFamily="34" charset="0"/>
                <a:cs typeface="Tahoma" pitchFamily="34" charset="0"/>
              </a:rPr>
              <a:t> 2010 год</a:t>
            </a:r>
          </a:p>
          <a:p>
            <a:pPr algn="ctr" defTabSz="1360488">
              <a:defRPr/>
            </a:pPr>
            <a:r>
              <a:rPr lang="en-US" sz="2000" b="1">
                <a:solidFill>
                  <a:srgbClr val="595959"/>
                </a:solidFill>
                <a:latin typeface="Tahoma" pitchFamily="34" charset="0"/>
                <a:cs typeface="Tahoma" pitchFamily="34" charset="0"/>
              </a:rPr>
              <a:t>9</a:t>
            </a:r>
            <a:r>
              <a:rPr lang="ru-RU" sz="2000" b="1">
                <a:solidFill>
                  <a:srgbClr val="595959"/>
                </a:solidFill>
                <a:latin typeface="Tahoma" pitchFamily="34" charset="0"/>
                <a:cs typeface="Tahoma" pitchFamily="34" charset="0"/>
              </a:rPr>
              <a:t> мероприятий в формате спортивного ралли и тест-драйва на полигоне ФСО. Спец.мероприятие для журналистов. Интерактивные площадки в Бисерово. Более 400 участников</a:t>
            </a:r>
          </a:p>
          <a:p>
            <a:pPr algn="ctr" defTabSz="1360488">
              <a:defRPr/>
            </a:pPr>
            <a:endParaRPr lang="ru-RU" sz="2000" b="1">
              <a:solidFill>
                <a:srgbClr val="336699"/>
              </a:solidFill>
              <a:latin typeface="Tahoma" pitchFamily="34" charset="0"/>
              <a:cs typeface="Tahoma" pitchFamily="34" charset="0"/>
            </a:endParaRPr>
          </a:p>
        </p:txBody>
      </p:sp>
      <p:pic>
        <p:nvPicPr>
          <p:cNvPr id="275463" name="Picture 3" descr="C:\Documents and Settings\SIgolkina\Мои документы\Загрузки\IMG_0042.jpg"/>
          <p:cNvPicPr>
            <a:picLocks noChangeAspect="1" noChangeArrowheads="1"/>
          </p:cNvPicPr>
          <p:nvPr/>
        </p:nvPicPr>
        <p:blipFill>
          <a:blip r:embed="rId6"/>
          <a:srcRect/>
          <a:stretch>
            <a:fillRect/>
          </a:stretch>
        </p:blipFill>
        <p:spPr bwMode="auto">
          <a:xfrm>
            <a:off x="304800" y="5588000"/>
            <a:ext cx="3149600" cy="2100263"/>
          </a:xfrm>
          <a:prstGeom prst="rect">
            <a:avLst/>
          </a:prstGeom>
          <a:noFill/>
          <a:ln w="9525">
            <a:noFill/>
            <a:miter lim="800000"/>
            <a:headEnd/>
            <a:tailEnd/>
          </a:ln>
        </p:spPr>
      </p:pic>
      <p:pic>
        <p:nvPicPr>
          <p:cNvPr id="275464" name="Picture 4" descr="E:\DE фото\д площадка\IMG_8636.jpg"/>
          <p:cNvPicPr>
            <a:picLocks noChangeAspect="1" noChangeArrowheads="1"/>
          </p:cNvPicPr>
          <p:nvPr/>
        </p:nvPicPr>
        <p:blipFill>
          <a:blip r:embed="rId7"/>
          <a:srcRect/>
          <a:stretch>
            <a:fillRect/>
          </a:stretch>
        </p:blipFill>
        <p:spPr bwMode="auto">
          <a:xfrm>
            <a:off x="9550400" y="5588000"/>
            <a:ext cx="3149600" cy="2133600"/>
          </a:xfrm>
          <a:prstGeom prst="rect">
            <a:avLst/>
          </a:prstGeom>
          <a:noFill/>
          <a:ln w="9525">
            <a:noFill/>
            <a:miter lim="800000"/>
            <a:headEnd/>
            <a:tailEnd/>
          </a:ln>
        </p:spPr>
      </p:pic>
      <p:pic>
        <p:nvPicPr>
          <p:cNvPr id="275465" name="Picture 2" descr="C:\Documents and Settings\SIgolkina\Рабочий стол\IMG_5857.JPG"/>
          <p:cNvPicPr>
            <a:picLocks noChangeAspect="1" noChangeArrowheads="1"/>
          </p:cNvPicPr>
          <p:nvPr/>
        </p:nvPicPr>
        <p:blipFill>
          <a:blip r:embed="rId8"/>
          <a:srcRect/>
          <a:stretch>
            <a:fillRect/>
          </a:stretch>
        </p:blipFill>
        <p:spPr bwMode="auto">
          <a:xfrm>
            <a:off x="6299200" y="5588000"/>
            <a:ext cx="3251200" cy="2165350"/>
          </a:xfrm>
          <a:prstGeom prst="rect">
            <a:avLst/>
          </a:prstGeom>
          <a:noFill/>
          <a:ln w="9525">
            <a:noFill/>
            <a:miter lim="800000"/>
            <a:headEnd/>
            <a:tailEnd/>
          </a:ln>
        </p:spPr>
      </p:pic>
      <p:pic>
        <p:nvPicPr>
          <p:cNvPr id="275466" name="Picture 2" descr="E:\Фотографии DE\MERCEDES\Вешки\1508\SHM_8655.jpg"/>
          <p:cNvPicPr>
            <a:picLocks noChangeAspect="1" noChangeArrowheads="1"/>
          </p:cNvPicPr>
          <p:nvPr/>
        </p:nvPicPr>
        <p:blipFill>
          <a:blip r:embed="rId9"/>
          <a:srcRect/>
          <a:stretch>
            <a:fillRect/>
          </a:stretch>
        </p:blipFill>
        <p:spPr bwMode="auto">
          <a:xfrm>
            <a:off x="3454400" y="5588000"/>
            <a:ext cx="2844800" cy="2133600"/>
          </a:xfrm>
          <a:prstGeom prst="rect">
            <a:avLst/>
          </a:prstGeom>
          <a:noFill/>
          <a:ln w="9525">
            <a:noFill/>
            <a:miter lim="800000"/>
            <a:headEnd/>
            <a:tailEnd/>
          </a:ln>
        </p:spPr>
      </p:pic>
      <p:sp>
        <p:nvSpPr>
          <p:cNvPr id="16" name="Text Box 6"/>
          <p:cNvSpPr txBox="1">
            <a:spLocks noChangeArrowheads="1"/>
          </p:cNvSpPr>
          <p:nvPr/>
        </p:nvSpPr>
        <p:spPr bwMode="auto">
          <a:xfrm>
            <a:off x="73025" y="7823200"/>
            <a:ext cx="12750800" cy="1798638"/>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EEECE1"/>
                </a:solidFill>
                <a:effectLst>
                  <a:outerShdw blurRad="38100" dist="38100" dir="2700000" algn="tl">
                    <a:srgbClr val="C0C0C0"/>
                  </a:outerShdw>
                </a:effectLst>
                <a:latin typeface="Fortuna Dot" charset="0"/>
                <a:sym typeface="Fortuna Dot" charset="0"/>
              </a:rPr>
              <a:t> </a:t>
            </a:r>
            <a:r>
              <a:rPr lang="en-US">
                <a:solidFill>
                  <a:srgbClr val="AE20AE"/>
                </a:solidFill>
                <a:effectLst>
                  <a:outerShdw blurRad="38100" dist="38100" dir="2700000" algn="tl">
                    <a:srgbClr val="C0C0C0"/>
                  </a:outerShdw>
                </a:effectLst>
                <a:latin typeface="Tahoma" pitchFamily="34" charset="0"/>
                <a:cs typeface="Tahoma" pitchFamily="34" charset="0"/>
                <a:sym typeface="Fortuna Dot" charset="0"/>
              </a:rPr>
              <a:t>Mercedes-Benz</a:t>
            </a:r>
            <a:r>
              <a:rPr lang="ru-RU">
                <a:solidFill>
                  <a:srgbClr val="AE20AE"/>
                </a:solidFill>
                <a:effectLst>
                  <a:outerShdw blurRad="38100" dist="38100" dir="2700000" algn="tl">
                    <a:srgbClr val="C0C0C0"/>
                  </a:outerShdw>
                </a:effectLst>
                <a:latin typeface="Tahoma" pitchFamily="34" charset="0"/>
                <a:cs typeface="Tahoma" pitchFamily="34" charset="0"/>
                <a:sym typeface="Fortuna Dot" charset="0"/>
              </a:rPr>
              <a:t> </a:t>
            </a:r>
            <a:r>
              <a:rPr lang="en-US">
                <a:solidFill>
                  <a:srgbClr val="AE20AE"/>
                </a:solidFill>
                <a:effectLst>
                  <a:outerShdw blurRad="38100" dist="38100" dir="2700000" algn="tl">
                    <a:srgbClr val="C0C0C0"/>
                  </a:outerShdw>
                </a:effectLst>
                <a:latin typeface="Tahoma" pitchFamily="34" charset="0"/>
                <a:cs typeface="Tahoma" pitchFamily="34" charset="0"/>
                <a:sym typeface="Fortuna Dot" charset="0"/>
              </a:rPr>
              <a:t>Driving Experience Events</a:t>
            </a:r>
            <a:r>
              <a:rPr lang="ru-RU">
                <a:solidFill>
                  <a:srgbClr val="AE20AE"/>
                </a:solidFill>
                <a:effectLst>
                  <a:outerShdw blurRad="38100" dist="38100" dir="2700000" algn="tl">
                    <a:srgbClr val="C0C0C0"/>
                  </a:outerShdw>
                </a:effectLst>
                <a:latin typeface="Tahoma" pitchFamily="34" charset="0"/>
                <a:cs typeface="Tahoma" pitchFamily="34" charset="0"/>
                <a:sym typeface="Fortuna Dot" charset="0"/>
              </a:rPr>
              <a:t>  «День со звездой»</a:t>
            </a:r>
            <a:r>
              <a:rPr lang="en-US">
                <a:solidFill>
                  <a:srgbClr val="AE20AE"/>
                </a:solidFill>
                <a:effectLst>
                  <a:outerShdw blurRad="38100" dist="38100" dir="2700000" algn="tl">
                    <a:srgbClr val="C0C0C0"/>
                  </a:outerShdw>
                </a:effectLst>
                <a:latin typeface="Tahoma" pitchFamily="34" charset="0"/>
                <a:cs typeface="Tahoma" pitchFamily="34" charset="0"/>
                <a:sym typeface="Fortuna Dot" charset="0"/>
              </a:rPr>
              <a:t> 2010</a:t>
            </a:r>
            <a:endParaRPr lang="ru-RU">
              <a:solidFill>
                <a:srgbClr val="AE20AE"/>
              </a:solidFill>
              <a:effectLst>
                <a:outerShdw blurRad="38100" dist="38100" dir="2700000" algn="tl">
                  <a:srgbClr val="C0C0C0"/>
                </a:outerShdw>
              </a:effectLst>
              <a:latin typeface="Tahoma" pitchFamily="34" charset="0"/>
              <a:cs typeface="Tahoma" pitchFamily="34" charset="0"/>
            </a:endParaRPr>
          </a:p>
          <a:p>
            <a:pPr algn="ctr" defTabSz="1360488">
              <a:defRPr/>
            </a:pPr>
            <a:r>
              <a:rPr lang="ru-RU" sz="2000" b="1">
                <a:solidFill>
                  <a:srgbClr val="595959"/>
                </a:solidFill>
                <a:latin typeface="Tahoma" pitchFamily="34" charset="0"/>
                <a:cs typeface="Tahoma" pitchFamily="34" charset="0"/>
              </a:rPr>
              <a:t>Проведение тест-драйвов в элитных коттеджных поселках и отелях в Подмосковье. </a:t>
            </a:r>
          </a:p>
          <a:p>
            <a:pPr algn="ctr" defTabSz="1360488">
              <a:defRPr/>
            </a:pPr>
            <a:r>
              <a:rPr lang="ru-RU" sz="2000" b="1">
                <a:solidFill>
                  <a:srgbClr val="595959"/>
                </a:solidFill>
                <a:latin typeface="Tahoma" pitchFamily="34" charset="0"/>
                <a:cs typeface="Tahoma" pitchFamily="34" charset="0"/>
              </a:rPr>
              <a:t>Шесть двухдневных мероприятий с презентацией машин, интерактивными площадками, красочной фотозоной, фуршетом. Анонсирование, интернет-регистрация.  Более 400 участников и гостей программы.</a:t>
            </a:r>
          </a:p>
        </p:txBody>
      </p:sp>
      <p:sp>
        <p:nvSpPr>
          <p:cNvPr id="19"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 RUS</a:t>
            </a:r>
            <a:endParaRPr lang="ru-RU" sz="4000" b="1" dirty="0" smtClean="0">
              <a:solidFill>
                <a:srgbClr val="B21C9D"/>
              </a:solidFill>
              <a:latin typeface="Arial" charset="0"/>
              <a:ea typeface="+mj-ea"/>
              <a:cs typeface="+mj-cs"/>
            </a:endParaRPr>
          </a:p>
        </p:txBody>
      </p:sp>
      <p:pic>
        <p:nvPicPr>
          <p:cNvPr id="275469" name="Picture 5"/>
          <p:cNvPicPr>
            <a:picLocks noChangeAspect="1" noChangeArrowheads="1"/>
          </p:cNvPicPr>
          <p:nvPr/>
        </p:nvPicPr>
        <p:blipFill>
          <a:blip r:embed="rId10"/>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ChangeArrowheads="1"/>
          </p:cNvSpPr>
          <p:nvPr/>
        </p:nvSpPr>
        <p:spPr bwMode="auto">
          <a:xfrm>
            <a:off x="15875" y="2003425"/>
            <a:ext cx="10882313" cy="4722813"/>
          </a:xfrm>
          <a:prstGeom prst="rect">
            <a:avLst/>
          </a:prstGeom>
          <a:noFill/>
          <a:ln w="9525">
            <a:noFill/>
            <a:miter lim="800000"/>
            <a:headEnd/>
            <a:tailEnd/>
          </a:ln>
        </p:spPr>
        <p:txBody>
          <a:bodyPr lIns="107726" tIns="53863" rIns="107726" bIns="53863"/>
          <a:lstStyle/>
          <a:p>
            <a:pPr marL="874713" lvl="1" indent="-334963" algn="just" defTabSz="1076325">
              <a:spcBef>
                <a:spcPct val="20000"/>
              </a:spcBef>
              <a:buClr>
                <a:srgbClr val="000000"/>
              </a:buClr>
              <a:buSzPct val="70000"/>
            </a:pPr>
            <a:endParaRPr lang="ru-RU" sz="1800">
              <a:latin typeface="Verdana" pitchFamily="34" charset="0"/>
            </a:endParaRPr>
          </a:p>
        </p:txBody>
      </p:sp>
      <p:sp>
        <p:nvSpPr>
          <p:cNvPr id="276483" name="Номер слайда 11"/>
          <p:cNvSpPr>
            <a:spLocks noGrp="1"/>
          </p:cNvSpPr>
          <p:nvPr>
            <p:ph type="sldNum" sz="quarter" idx="12"/>
          </p:nvPr>
        </p:nvSpPr>
        <p:spPr bwMode="auto">
          <a:noFill/>
          <a:ln>
            <a:miter lim="800000"/>
            <a:headEnd/>
            <a:tailEnd/>
          </a:ln>
        </p:spPr>
        <p:txBody>
          <a:bodyPr/>
          <a:lstStyle/>
          <a:p>
            <a:fld id="{0DB55FF1-FC00-49DB-B512-A39FE6E2C223}" type="slidenum">
              <a:rPr lang="ru-RU">
                <a:solidFill>
                  <a:srgbClr val="606060"/>
                </a:solidFill>
              </a:rPr>
              <a:pPr/>
              <a:t>181</a:t>
            </a:fld>
            <a:endParaRPr lang="ru-RU">
              <a:solidFill>
                <a:srgbClr val="606060"/>
              </a:solidFill>
            </a:endParaRPr>
          </a:p>
        </p:txBody>
      </p:sp>
      <p:pic>
        <p:nvPicPr>
          <p:cNvPr id="276484" name="Picture 5" descr="C:\Documents and Settings\SBavykin.EMG\Рабочий стол\МСК (PPT)\JR0R4380.jpg"/>
          <p:cNvPicPr>
            <a:picLocks noChangeAspect="1" noChangeArrowheads="1"/>
          </p:cNvPicPr>
          <p:nvPr/>
        </p:nvPicPr>
        <p:blipFill>
          <a:blip r:embed="rId3"/>
          <a:srcRect/>
          <a:stretch>
            <a:fillRect/>
          </a:stretch>
        </p:blipFill>
        <p:spPr bwMode="auto">
          <a:xfrm>
            <a:off x="430213" y="1804988"/>
            <a:ext cx="4137025" cy="2928937"/>
          </a:xfrm>
          <a:prstGeom prst="rect">
            <a:avLst/>
          </a:prstGeom>
          <a:noFill/>
          <a:ln w="9525">
            <a:noFill/>
            <a:miter lim="800000"/>
            <a:headEnd/>
            <a:tailEnd/>
          </a:ln>
        </p:spPr>
      </p:pic>
      <p:pic>
        <p:nvPicPr>
          <p:cNvPr id="276485" name="Picture 5" descr="C:\Documents and Settings\SBavykin.EMG\Рабочий стол\Воронж\demo.JPG"/>
          <p:cNvPicPr>
            <a:picLocks noChangeAspect="1" noChangeArrowheads="1"/>
          </p:cNvPicPr>
          <p:nvPr/>
        </p:nvPicPr>
        <p:blipFill>
          <a:blip r:embed="rId4"/>
          <a:srcRect/>
          <a:stretch>
            <a:fillRect/>
          </a:stretch>
        </p:blipFill>
        <p:spPr bwMode="auto">
          <a:xfrm>
            <a:off x="4787900" y="1804988"/>
            <a:ext cx="4006850" cy="2857500"/>
          </a:xfrm>
          <a:prstGeom prst="rect">
            <a:avLst/>
          </a:prstGeom>
          <a:noFill/>
          <a:ln w="9525">
            <a:noFill/>
            <a:miter lim="800000"/>
            <a:headEnd/>
            <a:tailEnd/>
          </a:ln>
        </p:spPr>
      </p:pic>
      <p:pic>
        <p:nvPicPr>
          <p:cNvPr id="276486" name="Picture 5" descr="C:\Documents and Settings\SBavykin.EMG\Рабочий стол\Краснодар\2_051.JPG"/>
          <p:cNvPicPr>
            <a:picLocks noChangeAspect="1" noChangeArrowheads="1"/>
          </p:cNvPicPr>
          <p:nvPr/>
        </p:nvPicPr>
        <p:blipFill>
          <a:blip r:embed="rId5"/>
          <a:srcRect/>
          <a:stretch>
            <a:fillRect/>
          </a:stretch>
        </p:blipFill>
        <p:spPr bwMode="auto">
          <a:xfrm>
            <a:off x="9002713" y="1804988"/>
            <a:ext cx="3567112" cy="5929312"/>
          </a:xfrm>
          <a:prstGeom prst="rect">
            <a:avLst/>
          </a:prstGeom>
          <a:noFill/>
          <a:ln w="9525">
            <a:noFill/>
            <a:miter lim="800000"/>
            <a:headEnd/>
            <a:tailEnd/>
          </a:ln>
        </p:spPr>
      </p:pic>
      <p:pic>
        <p:nvPicPr>
          <p:cNvPr id="276487" name="Picture 4" descr="C:\Documents and Settings\SBavykin.EMG\Рабочий стол\Краснодар\DSC05747.JPG"/>
          <p:cNvPicPr>
            <a:picLocks noChangeAspect="1" noChangeArrowheads="1"/>
          </p:cNvPicPr>
          <p:nvPr/>
        </p:nvPicPr>
        <p:blipFill>
          <a:blip r:embed="rId6"/>
          <a:srcRect/>
          <a:stretch>
            <a:fillRect/>
          </a:stretch>
        </p:blipFill>
        <p:spPr bwMode="auto">
          <a:xfrm>
            <a:off x="4859338" y="4876800"/>
            <a:ext cx="4000500" cy="2936875"/>
          </a:xfrm>
          <a:prstGeom prst="rect">
            <a:avLst/>
          </a:prstGeom>
          <a:noFill/>
          <a:ln w="9525">
            <a:noFill/>
            <a:miter lim="800000"/>
            <a:headEnd/>
            <a:tailEnd/>
          </a:ln>
        </p:spPr>
      </p:pic>
      <p:pic>
        <p:nvPicPr>
          <p:cNvPr id="276488" name="Picture 5" descr="C:\Documents and Settings\SBavykin.EMG\Рабочий стол\Рабочие матеиалы\Финальный отчёт\Фото для презентации\Ростов\IMG_2056.JPG"/>
          <p:cNvPicPr>
            <a:picLocks noChangeAspect="1" noChangeArrowheads="1"/>
          </p:cNvPicPr>
          <p:nvPr/>
        </p:nvPicPr>
        <p:blipFill>
          <a:blip r:embed="rId7"/>
          <a:srcRect/>
          <a:stretch>
            <a:fillRect/>
          </a:stretch>
        </p:blipFill>
        <p:spPr bwMode="auto">
          <a:xfrm>
            <a:off x="430213" y="4876800"/>
            <a:ext cx="4286250" cy="2949575"/>
          </a:xfrm>
          <a:prstGeom prst="rect">
            <a:avLst/>
          </a:prstGeom>
          <a:noFill/>
          <a:ln w="9525">
            <a:noFill/>
            <a:miter lim="800000"/>
            <a:headEnd/>
            <a:tailEnd/>
          </a:ln>
        </p:spPr>
      </p:pic>
      <p:sp>
        <p:nvSpPr>
          <p:cNvPr id="15" name="Text Box 6"/>
          <p:cNvSpPr txBox="1">
            <a:spLocks noChangeArrowheads="1"/>
          </p:cNvSpPr>
          <p:nvPr/>
        </p:nvSpPr>
        <p:spPr bwMode="auto">
          <a:xfrm>
            <a:off x="355600" y="7864475"/>
            <a:ext cx="12293600" cy="1798638"/>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AE20AE"/>
                </a:solidFill>
                <a:effectLst>
                  <a:outerShdw blurRad="38100" dist="38100" dir="2700000" algn="tl">
                    <a:srgbClr val="C0C0C0"/>
                  </a:outerShdw>
                </a:effectLst>
                <a:latin typeface="Tahoma" pitchFamily="34" charset="0"/>
                <a:cs typeface="Tahoma" pitchFamily="34" charset="0"/>
              </a:rPr>
              <a:t>«Ночь кабриолетов. Совершайте открытие!»</a:t>
            </a:r>
            <a:r>
              <a:rPr lang="en-US">
                <a:solidFill>
                  <a:srgbClr val="AE20AE"/>
                </a:solidFill>
                <a:effectLst>
                  <a:outerShdw blurRad="38100" dist="38100" dir="2700000" algn="tl">
                    <a:srgbClr val="C0C0C0"/>
                  </a:outerShdw>
                </a:effectLst>
                <a:latin typeface="Tahoma" pitchFamily="34" charset="0"/>
                <a:cs typeface="Tahoma" pitchFamily="34" charset="0"/>
              </a:rPr>
              <a:t> </a:t>
            </a:r>
            <a:r>
              <a:rPr lang="ru-RU">
                <a:solidFill>
                  <a:srgbClr val="AE20AE"/>
                </a:solidFill>
                <a:effectLst>
                  <a:outerShdw blurRad="38100" dist="38100" dir="2700000" algn="tl">
                    <a:srgbClr val="C0C0C0"/>
                  </a:outerShdw>
                </a:effectLst>
                <a:latin typeface="Tahoma" pitchFamily="34" charset="0"/>
                <a:cs typeface="Tahoma" pitchFamily="34" charset="0"/>
              </a:rPr>
              <a:t>2008 год</a:t>
            </a:r>
          </a:p>
          <a:p>
            <a:pPr algn="ctr" defTabSz="1360488">
              <a:defRPr/>
            </a:pPr>
            <a:r>
              <a:rPr lang="ru-RU" sz="2000" b="1">
                <a:solidFill>
                  <a:srgbClr val="595959"/>
                </a:solidFill>
                <a:latin typeface="Tahoma" pitchFamily="34" charset="0"/>
                <a:cs typeface="Tahoma" pitchFamily="34" charset="0"/>
              </a:rPr>
              <a:t>Тест-драйвы в формате стильных, красочных прогулок по городу на кабриолете/родстере с развлекательной интерактивной программой на площадке мероприятия в 11 городах России, включая Москву. Более 2500 клиентов и партнеров компании и дилерских предприятий.</a:t>
            </a:r>
          </a:p>
        </p:txBody>
      </p:sp>
      <p:sp>
        <p:nvSpPr>
          <p:cNvPr id="23" name="Rectangle 2"/>
          <p:cNvSpPr>
            <a:spLocks noGrp="1" noChangeArrowheads="1"/>
          </p:cNvSpPr>
          <p:nvPr>
            <p:ph type="title"/>
          </p:nvPr>
        </p:nvSpPr>
        <p:spPr>
          <a:xfrm>
            <a:off x="4270152" y="196280"/>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 RUS</a:t>
            </a:r>
            <a:endParaRPr lang="ru-RU" sz="4000" b="1" dirty="0" smtClean="0">
              <a:solidFill>
                <a:srgbClr val="B21C9D"/>
              </a:solidFill>
              <a:latin typeface="Arial" charset="0"/>
              <a:ea typeface="+mj-ea"/>
              <a:cs typeface="+mj-cs"/>
            </a:endParaRPr>
          </a:p>
        </p:txBody>
      </p:sp>
      <p:pic>
        <p:nvPicPr>
          <p:cNvPr id="276491" name="Picture 5"/>
          <p:cNvPicPr>
            <a:picLocks noChangeAspect="1" noChangeArrowheads="1"/>
          </p:cNvPicPr>
          <p:nvPr/>
        </p:nvPicPr>
        <p:blipFill>
          <a:blip r:embed="rId8"/>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7" descr="FORS0317"/>
          <p:cNvPicPr>
            <a:picLocks noChangeAspect="1" noChangeArrowheads="1"/>
          </p:cNvPicPr>
          <p:nvPr/>
        </p:nvPicPr>
        <p:blipFill>
          <a:blip r:embed="rId2"/>
          <a:srcRect/>
          <a:stretch>
            <a:fillRect/>
          </a:stretch>
        </p:blipFill>
        <p:spPr bwMode="auto">
          <a:xfrm>
            <a:off x="8547100" y="4662488"/>
            <a:ext cx="3643313" cy="2428875"/>
          </a:xfrm>
          <a:prstGeom prst="rect">
            <a:avLst/>
          </a:prstGeom>
          <a:noFill/>
          <a:ln w="9525">
            <a:noFill/>
            <a:miter lim="800000"/>
            <a:headEnd/>
            <a:tailEnd/>
          </a:ln>
        </p:spPr>
      </p:pic>
      <p:pic>
        <p:nvPicPr>
          <p:cNvPr id="277507" name="Picture 6" descr="_MG_8482"/>
          <p:cNvPicPr>
            <a:picLocks noChangeAspect="1" noChangeArrowheads="1"/>
          </p:cNvPicPr>
          <p:nvPr/>
        </p:nvPicPr>
        <p:blipFill>
          <a:blip r:embed="rId3"/>
          <a:srcRect/>
          <a:stretch>
            <a:fillRect/>
          </a:stretch>
        </p:blipFill>
        <p:spPr bwMode="auto">
          <a:xfrm>
            <a:off x="4832350" y="1947863"/>
            <a:ext cx="3571875" cy="2571750"/>
          </a:xfrm>
          <a:prstGeom prst="rect">
            <a:avLst/>
          </a:prstGeom>
          <a:noFill/>
          <a:ln w="9525">
            <a:noFill/>
            <a:miter lim="800000"/>
            <a:headEnd/>
            <a:tailEnd/>
          </a:ln>
        </p:spPr>
      </p:pic>
      <p:pic>
        <p:nvPicPr>
          <p:cNvPr id="277508" name="Picture 12" descr="QG3Z0389"/>
          <p:cNvPicPr>
            <a:picLocks noChangeAspect="1" noChangeArrowheads="1"/>
          </p:cNvPicPr>
          <p:nvPr/>
        </p:nvPicPr>
        <p:blipFill>
          <a:blip r:embed="rId4"/>
          <a:srcRect/>
          <a:stretch>
            <a:fillRect/>
          </a:stretch>
        </p:blipFill>
        <p:spPr bwMode="auto">
          <a:xfrm>
            <a:off x="1117600" y="1947863"/>
            <a:ext cx="3571875" cy="2527300"/>
          </a:xfrm>
          <a:prstGeom prst="rect">
            <a:avLst/>
          </a:prstGeom>
          <a:noFill/>
          <a:ln w="9525">
            <a:noFill/>
            <a:miter lim="800000"/>
            <a:headEnd/>
            <a:tailEnd/>
          </a:ln>
        </p:spPr>
      </p:pic>
      <p:pic>
        <p:nvPicPr>
          <p:cNvPr id="277509" name="Picture 5" descr="QG3Z9884"/>
          <p:cNvPicPr>
            <a:picLocks noChangeAspect="1" noChangeArrowheads="1"/>
          </p:cNvPicPr>
          <p:nvPr/>
        </p:nvPicPr>
        <p:blipFill>
          <a:blip r:embed="rId5"/>
          <a:srcRect/>
          <a:stretch>
            <a:fillRect/>
          </a:stretch>
        </p:blipFill>
        <p:spPr bwMode="auto">
          <a:xfrm>
            <a:off x="8547100" y="1947863"/>
            <a:ext cx="3638550" cy="2571750"/>
          </a:xfrm>
          <a:prstGeom prst="rect">
            <a:avLst/>
          </a:prstGeom>
          <a:noFill/>
          <a:ln w="9525">
            <a:noFill/>
            <a:miter lim="800000"/>
            <a:headEnd/>
            <a:tailEnd/>
          </a:ln>
        </p:spPr>
      </p:pic>
      <p:pic>
        <p:nvPicPr>
          <p:cNvPr id="277510" name="Picture 11" descr="IMG_5469"/>
          <p:cNvPicPr>
            <a:picLocks noChangeAspect="1" noChangeArrowheads="1"/>
          </p:cNvPicPr>
          <p:nvPr/>
        </p:nvPicPr>
        <p:blipFill>
          <a:blip r:embed="rId6"/>
          <a:srcRect/>
          <a:stretch>
            <a:fillRect/>
          </a:stretch>
        </p:blipFill>
        <p:spPr bwMode="auto">
          <a:xfrm>
            <a:off x="4832350" y="4662488"/>
            <a:ext cx="3571875" cy="2427287"/>
          </a:xfrm>
          <a:prstGeom prst="rect">
            <a:avLst/>
          </a:prstGeom>
          <a:noFill/>
          <a:ln w="9525">
            <a:noFill/>
            <a:miter lim="800000"/>
            <a:headEnd/>
            <a:tailEnd/>
          </a:ln>
        </p:spPr>
      </p:pic>
      <p:sp>
        <p:nvSpPr>
          <p:cNvPr id="18" name="Text Box 6"/>
          <p:cNvSpPr txBox="1">
            <a:spLocks noChangeArrowheads="1"/>
          </p:cNvSpPr>
          <p:nvPr/>
        </p:nvSpPr>
        <p:spPr bwMode="auto">
          <a:xfrm>
            <a:off x="1617663" y="7364413"/>
            <a:ext cx="9855200" cy="1798637"/>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21C9D"/>
                </a:solidFill>
                <a:effectLst>
                  <a:outerShdw blurRad="38100" dist="38100" dir="2700000" algn="tl">
                    <a:srgbClr val="C0C0C0"/>
                  </a:outerShdw>
                </a:effectLst>
                <a:latin typeface="Tahoma" pitchFamily="34" charset="0"/>
                <a:cs typeface="Tahoma" pitchFamily="34" charset="0"/>
              </a:rPr>
              <a:t>Мерседес «</a:t>
            </a:r>
            <a:r>
              <a:rPr lang="en-US">
                <a:solidFill>
                  <a:srgbClr val="B21C9D"/>
                </a:solidFill>
                <a:effectLst>
                  <a:outerShdw blurRad="38100" dist="38100" dir="2700000" algn="tl">
                    <a:srgbClr val="C0C0C0"/>
                  </a:outerShdw>
                </a:effectLst>
                <a:latin typeface="Tahoma" pitchFamily="34" charset="0"/>
                <a:cs typeface="Tahoma" pitchFamily="34" charset="0"/>
              </a:rPr>
              <a:t>4MATIC</a:t>
            </a:r>
            <a:r>
              <a:rPr lang="ru-RU">
                <a:solidFill>
                  <a:srgbClr val="B21C9D"/>
                </a:solidFill>
                <a:effectLst>
                  <a:outerShdw blurRad="38100" dist="38100" dir="2700000" algn="tl">
                    <a:srgbClr val="C0C0C0"/>
                  </a:outerShdw>
                </a:effectLst>
                <a:latin typeface="Tahoma" pitchFamily="34" charset="0"/>
                <a:cs typeface="Tahoma" pitchFamily="34" charset="0"/>
              </a:rPr>
              <a:t> </a:t>
            </a:r>
            <a:r>
              <a:rPr lang="en-US">
                <a:solidFill>
                  <a:srgbClr val="B21C9D"/>
                </a:solidFill>
                <a:effectLst>
                  <a:outerShdw blurRad="38100" dist="38100" dir="2700000" algn="tl">
                    <a:srgbClr val="C0C0C0"/>
                  </a:outerShdw>
                </a:effectLst>
                <a:latin typeface="Tahoma" pitchFamily="34" charset="0"/>
                <a:cs typeface="Tahoma" pitchFamily="34" charset="0"/>
              </a:rPr>
              <a:t>Winter games</a:t>
            </a:r>
            <a:r>
              <a:rPr lang="ru-RU">
                <a:solidFill>
                  <a:srgbClr val="B21C9D"/>
                </a:solidFill>
                <a:effectLst>
                  <a:outerShdw blurRad="38100" dist="38100" dir="2700000" algn="tl">
                    <a:srgbClr val="C0C0C0"/>
                  </a:outerShdw>
                </a:effectLst>
                <a:latin typeface="Tahoma" pitchFamily="34" charset="0"/>
                <a:cs typeface="Tahoma" pitchFamily="34" charset="0"/>
              </a:rPr>
              <a:t>»</a:t>
            </a:r>
            <a:r>
              <a:rPr lang="en-US">
                <a:solidFill>
                  <a:srgbClr val="B21C9D"/>
                </a:solidFill>
                <a:effectLst>
                  <a:outerShdw blurRad="38100" dist="38100" dir="2700000" algn="tl">
                    <a:srgbClr val="C0C0C0"/>
                  </a:outerShdw>
                </a:effectLst>
                <a:latin typeface="Tahoma" pitchFamily="34" charset="0"/>
                <a:cs typeface="Tahoma" pitchFamily="34" charset="0"/>
              </a:rPr>
              <a:t> </a:t>
            </a:r>
            <a:r>
              <a:rPr lang="ru-RU">
                <a:solidFill>
                  <a:srgbClr val="B21C9D"/>
                </a:solidFill>
                <a:effectLst>
                  <a:outerShdw blurRad="38100" dist="38100" dir="2700000" algn="tl">
                    <a:srgbClr val="C0C0C0"/>
                  </a:outerShdw>
                </a:effectLst>
                <a:latin typeface="Tahoma" pitchFamily="34" charset="0"/>
                <a:cs typeface="Tahoma" pitchFamily="34" charset="0"/>
              </a:rPr>
              <a:t>200</a:t>
            </a:r>
            <a:r>
              <a:rPr lang="en-US">
                <a:solidFill>
                  <a:srgbClr val="B21C9D"/>
                </a:solidFill>
                <a:effectLst>
                  <a:outerShdw blurRad="38100" dist="38100" dir="2700000" algn="tl">
                    <a:srgbClr val="C0C0C0"/>
                  </a:outerShdw>
                </a:effectLst>
                <a:latin typeface="Tahoma" pitchFamily="34" charset="0"/>
                <a:cs typeface="Tahoma" pitchFamily="34" charset="0"/>
              </a:rPr>
              <a:t>8</a:t>
            </a:r>
            <a:r>
              <a:rPr lang="ru-RU">
                <a:solidFill>
                  <a:srgbClr val="B21C9D"/>
                </a:solidFill>
                <a:effectLst>
                  <a:outerShdw blurRad="38100" dist="38100" dir="2700000" algn="tl">
                    <a:srgbClr val="C0C0C0"/>
                  </a:outerShdw>
                </a:effectLst>
                <a:latin typeface="Tahoma" pitchFamily="34" charset="0"/>
                <a:cs typeface="Tahoma" pitchFamily="34" charset="0"/>
              </a:rPr>
              <a:t> год</a:t>
            </a:r>
          </a:p>
          <a:p>
            <a:pPr algn="ctr" defTabSz="1360488">
              <a:defRPr/>
            </a:pPr>
            <a:r>
              <a:rPr lang="ru-RU" sz="2000" b="1">
                <a:solidFill>
                  <a:srgbClr val="595959"/>
                </a:solidFill>
                <a:latin typeface="Tahoma" pitchFamily="34" charset="0"/>
                <a:cs typeface="Tahoma" pitchFamily="34" charset="0"/>
              </a:rPr>
              <a:t>Тест-драйвы в 7 городах России. Трасса тест-драйвов с демонстрацией преимуществ автомобиля, интересная развлекательная программа на сцене, интерактивные прощадки для гостей и клиентов компании, церемонии награждения победителей, фуршет.</a:t>
            </a:r>
          </a:p>
        </p:txBody>
      </p:sp>
      <p:pic>
        <p:nvPicPr>
          <p:cNvPr id="277512" name="Picture 6" descr="IMG_5718"/>
          <p:cNvPicPr>
            <a:picLocks noChangeAspect="1" noChangeArrowheads="1"/>
          </p:cNvPicPr>
          <p:nvPr/>
        </p:nvPicPr>
        <p:blipFill>
          <a:blip r:embed="rId7"/>
          <a:srcRect/>
          <a:stretch>
            <a:fillRect/>
          </a:stretch>
        </p:blipFill>
        <p:spPr bwMode="auto">
          <a:xfrm>
            <a:off x="1101725" y="4662488"/>
            <a:ext cx="3587750" cy="2406650"/>
          </a:xfrm>
          <a:prstGeom prst="rect">
            <a:avLst/>
          </a:prstGeom>
          <a:noFill/>
          <a:ln w="9525">
            <a:noFill/>
            <a:miter lim="800000"/>
            <a:headEnd/>
            <a:tailEnd/>
          </a:ln>
        </p:spPr>
      </p:pic>
      <p:sp>
        <p:nvSpPr>
          <p:cNvPr id="13" name="Rectangle 2"/>
          <p:cNvSpPr>
            <a:spLocks noGrp="1" noChangeArrowheads="1"/>
          </p:cNvSpPr>
          <p:nvPr>
            <p:ph type="title"/>
          </p:nvPr>
        </p:nvSpPr>
        <p:spPr>
          <a:xfrm>
            <a:off x="4647862" y="203167"/>
            <a:ext cx="7543170"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 RUS</a:t>
            </a:r>
            <a:endParaRPr lang="ru-RU" sz="4000" b="1" dirty="0" smtClean="0">
              <a:solidFill>
                <a:srgbClr val="B21C9D"/>
              </a:solidFill>
              <a:latin typeface="Arial" charset="0"/>
              <a:ea typeface="+mj-ea"/>
              <a:cs typeface="+mj-cs"/>
            </a:endParaRPr>
          </a:p>
        </p:txBody>
      </p:sp>
      <p:pic>
        <p:nvPicPr>
          <p:cNvPr id="277514" name="Picture 5"/>
          <p:cNvPicPr>
            <a:picLocks noChangeAspect="1" noChangeArrowheads="1"/>
          </p:cNvPicPr>
          <p:nvPr/>
        </p:nvPicPr>
        <p:blipFill>
          <a:blip r:embed="rId8"/>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p:cNvSpPr txBox="1">
            <a:spLocks noChangeArrowheads="1"/>
          </p:cNvSpPr>
          <p:nvPr/>
        </p:nvSpPr>
        <p:spPr bwMode="auto">
          <a:xfrm>
            <a:off x="304800" y="8031163"/>
            <a:ext cx="12345988" cy="1492250"/>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D11C1"/>
                </a:solidFill>
                <a:effectLst>
                  <a:outerShdw blurRad="38100" dist="38100" dir="2700000" algn="tl">
                    <a:srgbClr val="C0C0C0"/>
                  </a:outerShdw>
                </a:effectLst>
                <a:latin typeface="Tahoma" pitchFamily="34" charset="0"/>
                <a:cs typeface="Tahoma" pitchFamily="34" charset="0"/>
              </a:rPr>
              <a:t>Новый год компании </a:t>
            </a:r>
            <a:r>
              <a:rPr lang="en-US">
                <a:solidFill>
                  <a:srgbClr val="BD11C1"/>
                </a:solidFill>
                <a:effectLst>
                  <a:outerShdw blurRad="38100" dist="38100" dir="2700000" algn="tl">
                    <a:srgbClr val="C0C0C0"/>
                  </a:outerShdw>
                </a:effectLst>
                <a:latin typeface="Tahoma" pitchFamily="34" charset="0"/>
                <a:cs typeface="Tahoma" pitchFamily="34" charset="0"/>
              </a:rPr>
              <a:t>Mercedes-Benz RUS </a:t>
            </a:r>
            <a:r>
              <a:rPr lang="ru-RU">
                <a:solidFill>
                  <a:srgbClr val="BD11C1"/>
                </a:solidFill>
                <a:effectLst>
                  <a:outerShdw blurRad="38100" dist="38100" dir="2700000" algn="tl">
                    <a:srgbClr val="C0C0C0"/>
                  </a:outerShdw>
                </a:effectLst>
                <a:latin typeface="Tahoma" pitchFamily="34" charset="0"/>
                <a:cs typeface="Tahoma" pitchFamily="34" charset="0"/>
              </a:rPr>
              <a:t>2010 год</a:t>
            </a:r>
          </a:p>
          <a:p>
            <a:pPr algn="ctr" defTabSz="1360488">
              <a:defRPr/>
            </a:pPr>
            <a:r>
              <a:rPr lang="ru-RU" sz="2000" b="1">
                <a:solidFill>
                  <a:srgbClr val="595959"/>
                </a:solidFill>
                <a:latin typeface="Tahoma" pitchFamily="34" charset="0"/>
                <a:cs typeface="Tahoma" pitchFamily="34" charset="0"/>
              </a:rPr>
              <a:t>Новогодняя вечеринка компании с</a:t>
            </a:r>
            <a:r>
              <a:rPr lang="en-US" sz="2000" b="1">
                <a:solidFill>
                  <a:srgbClr val="595959"/>
                </a:solidFill>
                <a:latin typeface="Tahoma" pitchFamily="34" charset="0"/>
                <a:cs typeface="Tahoma" pitchFamily="34" charset="0"/>
              </a:rPr>
              <a:t> </a:t>
            </a:r>
            <a:r>
              <a:rPr lang="ru-RU" sz="2000" b="1">
                <a:solidFill>
                  <a:srgbClr val="595959"/>
                </a:solidFill>
                <a:latin typeface="Tahoma" pitchFamily="34" charset="0"/>
                <a:cs typeface="Tahoma" pitchFamily="34" charset="0"/>
              </a:rPr>
              <a:t>основной темой «125 лет инноваций», церемонией награждения сотрудников, развлекательной программой, интерактивными площадками и фуршетом. Количество участников программы порядка </a:t>
            </a:r>
            <a:r>
              <a:rPr lang="en-US" sz="2000" b="1">
                <a:solidFill>
                  <a:srgbClr val="595959"/>
                </a:solidFill>
                <a:latin typeface="Tahoma" pitchFamily="34" charset="0"/>
                <a:cs typeface="Tahoma" pitchFamily="34" charset="0"/>
              </a:rPr>
              <a:t>75</a:t>
            </a:r>
            <a:r>
              <a:rPr lang="ru-RU" sz="2000" b="1">
                <a:solidFill>
                  <a:srgbClr val="595959"/>
                </a:solidFill>
                <a:latin typeface="Tahoma" pitchFamily="34" charset="0"/>
                <a:cs typeface="Tahoma" pitchFamily="34" charset="0"/>
              </a:rPr>
              <a:t>0 человек.</a:t>
            </a:r>
          </a:p>
        </p:txBody>
      </p:sp>
      <p:pic>
        <p:nvPicPr>
          <p:cNvPr id="278531" name="Picture 4" descr="\\Wbcs-1\managers\Проекты 2006\Светлана Кондеева\Клиенты\Mercedes-Benz\New year Party 2010\Фото репортаж\Preview1200px\[Group 1]-STS_9878_STS_9896-19 images.jpg"/>
          <p:cNvPicPr>
            <a:picLocks noChangeAspect="1" noChangeArrowheads="1"/>
          </p:cNvPicPr>
          <p:nvPr/>
        </p:nvPicPr>
        <p:blipFill>
          <a:blip r:embed="rId3"/>
          <a:srcRect/>
          <a:stretch>
            <a:fillRect/>
          </a:stretch>
        </p:blipFill>
        <p:spPr bwMode="auto">
          <a:xfrm>
            <a:off x="406400" y="5689600"/>
            <a:ext cx="5791200" cy="2292350"/>
          </a:xfrm>
          <a:prstGeom prst="rect">
            <a:avLst/>
          </a:prstGeom>
          <a:noFill/>
          <a:ln w="9525">
            <a:noFill/>
            <a:miter lim="800000"/>
            <a:headEnd/>
            <a:tailEnd/>
          </a:ln>
        </p:spPr>
      </p:pic>
      <p:pic>
        <p:nvPicPr>
          <p:cNvPr id="278532" name="Picture 7" descr="\\Wbcs-1\managers\Проекты 2006\Светлана Кондеева\Клиенты\Mercedes-Benz\New year Party 2010\Фото репортаж\Preview1200px\STS_0394.jpg"/>
          <p:cNvPicPr>
            <a:picLocks noChangeAspect="1" noChangeArrowheads="1"/>
          </p:cNvPicPr>
          <p:nvPr/>
        </p:nvPicPr>
        <p:blipFill>
          <a:blip r:embed="rId4"/>
          <a:srcRect/>
          <a:stretch>
            <a:fillRect/>
          </a:stretch>
        </p:blipFill>
        <p:spPr bwMode="auto">
          <a:xfrm>
            <a:off x="5791200" y="5689600"/>
            <a:ext cx="3454400" cy="2295525"/>
          </a:xfrm>
          <a:prstGeom prst="rect">
            <a:avLst/>
          </a:prstGeom>
          <a:noFill/>
          <a:ln w="9525">
            <a:noFill/>
            <a:miter lim="800000"/>
            <a:headEnd/>
            <a:tailEnd/>
          </a:ln>
        </p:spPr>
      </p:pic>
      <p:pic>
        <p:nvPicPr>
          <p:cNvPr id="278533" name="Picture 10" descr="C:\Users\NMedunina\Desktop\1.jpg"/>
          <p:cNvPicPr>
            <a:picLocks noChangeAspect="1" noChangeArrowheads="1"/>
          </p:cNvPicPr>
          <p:nvPr/>
        </p:nvPicPr>
        <p:blipFill>
          <a:blip r:embed="rId5"/>
          <a:srcRect/>
          <a:stretch>
            <a:fillRect/>
          </a:stretch>
        </p:blipFill>
        <p:spPr bwMode="auto">
          <a:xfrm>
            <a:off x="9251950" y="5689600"/>
            <a:ext cx="3346450" cy="2305050"/>
          </a:xfrm>
          <a:prstGeom prst="rect">
            <a:avLst/>
          </a:prstGeom>
          <a:noFill/>
          <a:ln w="9525">
            <a:noFill/>
            <a:miter lim="800000"/>
            <a:headEnd/>
            <a:tailEnd/>
          </a:ln>
        </p:spPr>
      </p:pic>
      <p:pic>
        <p:nvPicPr>
          <p:cNvPr id="278534" name="Picture 4"/>
          <p:cNvPicPr>
            <a:picLocks noChangeAspect="1"/>
          </p:cNvPicPr>
          <p:nvPr/>
        </p:nvPicPr>
        <p:blipFill>
          <a:blip r:embed="rId6"/>
          <a:srcRect/>
          <a:stretch>
            <a:fillRect/>
          </a:stretch>
        </p:blipFill>
        <p:spPr bwMode="auto">
          <a:xfrm>
            <a:off x="3657600" y="1828800"/>
            <a:ext cx="3348038" cy="2235200"/>
          </a:xfrm>
          <a:prstGeom prst="rect">
            <a:avLst/>
          </a:prstGeom>
          <a:noFill/>
          <a:ln w="9525">
            <a:noFill/>
            <a:miter lim="800000"/>
            <a:headEnd/>
            <a:tailEnd/>
          </a:ln>
        </p:spPr>
      </p:pic>
      <p:pic>
        <p:nvPicPr>
          <p:cNvPr id="278535" name="Picture 7"/>
          <p:cNvPicPr>
            <a:picLocks noChangeAspect="1"/>
          </p:cNvPicPr>
          <p:nvPr/>
        </p:nvPicPr>
        <p:blipFill>
          <a:blip r:embed="rId7"/>
          <a:srcRect/>
          <a:stretch>
            <a:fillRect/>
          </a:stretch>
        </p:blipFill>
        <p:spPr bwMode="auto">
          <a:xfrm>
            <a:off x="9347200" y="1828800"/>
            <a:ext cx="3354388" cy="2235200"/>
          </a:xfrm>
          <a:prstGeom prst="rect">
            <a:avLst/>
          </a:prstGeom>
          <a:noFill/>
          <a:ln w="9525">
            <a:noFill/>
            <a:miter lim="800000"/>
            <a:headEnd/>
            <a:tailEnd/>
          </a:ln>
        </p:spPr>
      </p:pic>
      <p:pic>
        <p:nvPicPr>
          <p:cNvPr id="278536" name="Picture 8"/>
          <p:cNvPicPr>
            <a:picLocks noChangeAspect="1"/>
          </p:cNvPicPr>
          <p:nvPr/>
        </p:nvPicPr>
        <p:blipFill>
          <a:blip r:embed="rId8"/>
          <a:srcRect/>
          <a:stretch>
            <a:fillRect/>
          </a:stretch>
        </p:blipFill>
        <p:spPr bwMode="auto">
          <a:xfrm>
            <a:off x="379413" y="1828800"/>
            <a:ext cx="3357562" cy="2235200"/>
          </a:xfrm>
          <a:prstGeom prst="rect">
            <a:avLst/>
          </a:prstGeom>
          <a:noFill/>
          <a:ln w="9525">
            <a:noFill/>
            <a:miter lim="800000"/>
            <a:headEnd/>
            <a:tailEnd/>
          </a:ln>
        </p:spPr>
      </p:pic>
      <p:pic>
        <p:nvPicPr>
          <p:cNvPr id="278537" name="Picture 10"/>
          <p:cNvPicPr>
            <a:picLocks noChangeAspect="1"/>
          </p:cNvPicPr>
          <p:nvPr/>
        </p:nvPicPr>
        <p:blipFill>
          <a:blip r:embed="rId9"/>
          <a:srcRect/>
          <a:stretch>
            <a:fillRect/>
          </a:stretch>
        </p:blipFill>
        <p:spPr bwMode="auto">
          <a:xfrm>
            <a:off x="7010400" y="1828800"/>
            <a:ext cx="3300413" cy="2235200"/>
          </a:xfrm>
          <a:prstGeom prst="rect">
            <a:avLst/>
          </a:prstGeom>
          <a:noFill/>
          <a:ln w="9525">
            <a:noFill/>
            <a:miter lim="800000"/>
            <a:headEnd/>
            <a:tailEnd/>
          </a:ln>
        </p:spPr>
      </p:pic>
      <p:sp>
        <p:nvSpPr>
          <p:cNvPr id="22" name="Text Box 6"/>
          <p:cNvSpPr txBox="1">
            <a:spLocks noChangeArrowheads="1"/>
          </p:cNvSpPr>
          <p:nvPr/>
        </p:nvSpPr>
        <p:spPr bwMode="auto">
          <a:xfrm>
            <a:off x="354013" y="4138613"/>
            <a:ext cx="12296775" cy="1492250"/>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D11C1"/>
                </a:solidFill>
                <a:effectLst>
                  <a:outerShdw blurRad="38100" dist="38100" dir="2700000" algn="tl">
                    <a:srgbClr val="C0C0C0"/>
                  </a:outerShdw>
                </a:effectLst>
                <a:latin typeface="Tahoma" pitchFamily="34" charset="0"/>
                <a:cs typeface="Tahoma" pitchFamily="34" charset="0"/>
              </a:rPr>
              <a:t>Новый год компании </a:t>
            </a:r>
            <a:r>
              <a:rPr lang="en-US">
                <a:solidFill>
                  <a:srgbClr val="BD11C1"/>
                </a:solidFill>
                <a:effectLst>
                  <a:outerShdw blurRad="38100" dist="38100" dir="2700000" algn="tl">
                    <a:srgbClr val="C0C0C0"/>
                  </a:outerShdw>
                </a:effectLst>
                <a:latin typeface="Tahoma" pitchFamily="34" charset="0"/>
                <a:cs typeface="Tahoma" pitchFamily="34" charset="0"/>
              </a:rPr>
              <a:t>Mercedes-Benz RUS </a:t>
            </a:r>
            <a:r>
              <a:rPr lang="ru-RU">
                <a:solidFill>
                  <a:srgbClr val="BD11C1"/>
                </a:solidFill>
                <a:effectLst>
                  <a:outerShdw blurRad="38100" dist="38100" dir="2700000" algn="tl">
                    <a:srgbClr val="C0C0C0"/>
                  </a:outerShdw>
                </a:effectLst>
                <a:latin typeface="Tahoma" pitchFamily="34" charset="0"/>
                <a:cs typeface="Tahoma" pitchFamily="34" charset="0"/>
              </a:rPr>
              <a:t>20</a:t>
            </a:r>
            <a:r>
              <a:rPr lang="en-US">
                <a:solidFill>
                  <a:srgbClr val="BD11C1"/>
                </a:solidFill>
                <a:effectLst>
                  <a:outerShdw blurRad="38100" dist="38100" dir="2700000" algn="tl">
                    <a:srgbClr val="C0C0C0"/>
                  </a:outerShdw>
                </a:effectLst>
                <a:latin typeface="Tahoma" pitchFamily="34" charset="0"/>
                <a:cs typeface="Tahoma" pitchFamily="34" charset="0"/>
              </a:rPr>
              <a:t>09</a:t>
            </a:r>
            <a:r>
              <a:rPr lang="ru-RU">
                <a:solidFill>
                  <a:srgbClr val="BD11C1"/>
                </a:solidFill>
                <a:effectLst>
                  <a:outerShdw blurRad="38100" dist="38100" dir="2700000" algn="tl">
                    <a:srgbClr val="C0C0C0"/>
                  </a:outerShdw>
                </a:effectLst>
                <a:latin typeface="Tahoma" pitchFamily="34" charset="0"/>
                <a:cs typeface="Tahoma" pitchFamily="34" charset="0"/>
              </a:rPr>
              <a:t> год</a:t>
            </a:r>
          </a:p>
          <a:p>
            <a:pPr algn="ctr" defTabSz="1360488">
              <a:defRPr/>
            </a:pPr>
            <a:r>
              <a:rPr lang="ru-RU" sz="2000" b="1">
                <a:solidFill>
                  <a:srgbClr val="595959"/>
                </a:solidFill>
                <a:latin typeface="Tahoma" pitchFamily="34" charset="0"/>
                <a:cs typeface="Tahoma" pitchFamily="34" charset="0"/>
              </a:rPr>
              <a:t>Новогодняя вечеринка компании с церемонией награждения сотрудников, развлекательной программой, интерактивными площадками и фуршетом. Количество участников программы порядка 500 человек.</a:t>
            </a:r>
          </a:p>
        </p:txBody>
      </p:sp>
      <p:sp>
        <p:nvSpPr>
          <p:cNvPr id="13" name="Rectangle 2"/>
          <p:cNvSpPr>
            <a:spLocks noGrp="1" noChangeArrowheads="1"/>
          </p:cNvSpPr>
          <p:nvPr>
            <p:ph type="title"/>
          </p:nvPr>
        </p:nvSpPr>
        <p:spPr>
          <a:xfrm>
            <a:off x="4287822" y="203167"/>
            <a:ext cx="838505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err="1" smtClean="0">
                <a:solidFill>
                  <a:srgbClr val="B21C9D"/>
                </a:solidFill>
                <a:latin typeface="Arial" charset="0"/>
                <a:ea typeface="+mj-ea"/>
                <a:cs typeface="+mj-cs"/>
              </a:rPr>
              <a:t>Корпоративы</a:t>
            </a:r>
            <a:r>
              <a:rPr lang="ru-RU" sz="4000" b="1" dirty="0" smtClean="0">
                <a:solidFill>
                  <a:srgbClr val="B21C9D"/>
                </a:solidFill>
                <a:latin typeface="Arial" charset="0"/>
                <a:ea typeface="+mj-ea"/>
                <a:cs typeface="+mj-cs"/>
              </a:rPr>
              <a:t> для компании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Mercedes-Benz RUS</a:t>
            </a:r>
            <a:endParaRPr lang="ru-RU" sz="4000" b="1" dirty="0" smtClean="0">
              <a:solidFill>
                <a:srgbClr val="B21C9D"/>
              </a:solidFill>
              <a:latin typeface="Arial" charset="0"/>
              <a:ea typeface="+mj-ea"/>
              <a:cs typeface="+mj-cs"/>
            </a:endParaRPr>
          </a:p>
        </p:txBody>
      </p:sp>
      <p:pic>
        <p:nvPicPr>
          <p:cNvPr id="278540" name="Picture 5"/>
          <p:cNvPicPr>
            <a:picLocks noChangeAspect="1" noChangeArrowheads="1"/>
          </p:cNvPicPr>
          <p:nvPr/>
        </p:nvPicPr>
        <p:blipFill>
          <a:blip r:embed="rId10"/>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Номер слайда 9"/>
          <p:cNvSpPr>
            <a:spLocks noGrp="1"/>
          </p:cNvSpPr>
          <p:nvPr>
            <p:ph type="sldNum" sz="quarter" idx="12"/>
          </p:nvPr>
        </p:nvSpPr>
        <p:spPr bwMode="auto">
          <a:xfrm>
            <a:off x="9971088" y="5486400"/>
            <a:ext cx="3033712" cy="508000"/>
          </a:xfrm>
          <a:noFill/>
          <a:ln>
            <a:miter lim="800000"/>
            <a:headEnd/>
            <a:tailEnd/>
          </a:ln>
        </p:spPr>
        <p:txBody>
          <a:bodyPr/>
          <a:lstStyle/>
          <a:p>
            <a:fld id="{C295F839-E082-4BE4-831D-2F5533E56C65}" type="slidenum">
              <a:rPr lang="ru-RU">
                <a:solidFill>
                  <a:srgbClr val="606060"/>
                </a:solidFill>
              </a:rPr>
              <a:pPr/>
              <a:t>184</a:t>
            </a:fld>
            <a:endParaRPr lang="ru-RU">
              <a:solidFill>
                <a:srgbClr val="606060"/>
              </a:solidFill>
            </a:endParaRPr>
          </a:p>
        </p:txBody>
      </p:sp>
      <p:pic>
        <p:nvPicPr>
          <p:cNvPr id="279555" name="Рисунок 3" descr="_P1A1440.JPG"/>
          <p:cNvPicPr>
            <a:picLocks noChangeAspect="1"/>
          </p:cNvPicPr>
          <p:nvPr/>
        </p:nvPicPr>
        <p:blipFill>
          <a:blip r:embed="rId3"/>
          <a:srcRect/>
          <a:stretch>
            <a:fillRect/>
          </a:stretch>
        </p:blipFill>
        <p:spPr bwMode="auto">
          <a:xfrm>
            <a:off x="3662363" y="1727200"/>
            <a:ext cx="3043237" cy="2032000"/>
          </a:xfrm>
          <a:prstGeom prst="rect">
            <a:avLst/>
          </a:prstGeom>
          <a:noFill/>
          <a:ln w="28575">
            <a:noFill/>
            <a:miter lim="800000"/>
            <a:headEnd/>
            <a:tailEnd/>
          </a:ln>
        </p:spPr>
      </p:pic>
      <p:pic>
        <p:nvPicPr>
          <p:cNvPr id="279556" name="Рисунок 7" descr="_MG_2560.JPG"/>
          <p:cNvPicPr>
            <a:picLocks noChangeAspect="1"/>
          </p:cNvPicPr>
          <p:nvPr/>
        </p:nvPicPr>
        <p:blipFill>
          <a:blip r:embed="rId4"/>
          <a:srcRect/>
          <a:stretch>
            <a:fillRect/>
          </a:stretch>
        </p:blipFill>
        <p:spPr bwMode="auto">
          <a:xfrm>
            <a:off x="10328275" y="1727200"/>
            <a:ext cx="2438400" cy="3657600"/>
          </a:xfrm>
          <a:prstGeom prst="rect">
            <a:avLst/>
          </a:prstGeom>
          <a:noFill/>
          <a:ln w="28575">
            <a:noFill/>
            <a:miter lim="800000"/>
            <a:headEnd/>
            <a:tailEnd/>
          </a:ln>
        </p:spPr>
      </p:pic>
      <p:pic>
        <p:nvPicPr>
          <p:cNvPr id="279557" name="Picture 13"/>
          <p:cNvPicPr>
            <a:picLocks noChangeAspect="1" noChangeArrowheads="1"/>
          </p:cNvPicPr>
          <p:nvPr/>
        </p:nvPicPr>
        <p:blipFill>
          <a:blip r:embed="rId5"/>
          <a:srcRect/>
          <a:stretch>
            <a:fillRect/>
          </a:stretch>
        </p:blipFill>
        <p:spPr bwMode="auto">
          <a:xfrm>
            <a:off x="158750" y="1060450"/>
            <a:ext cx="3248025" cy="2376488"/>
          </a:xfrm>
          <a:prstGeom prst="rect">
            <a:avLst/>
          </a:prstGeom>
          <a:noFill/>
          <a:ln w="9525">
            <a:noFill/>
            <a:miter lim="800000"/>
            <a:headEnd/>
            <a:tailEnd/>
          </a:ln>
        </p:spPr>
      </p:pic>
      <p:pic>
        <p:nvPicPr>
          <p:cNvPr id="279558" name="Рисунок 3" descr="YAK_5563.JPG"/>
          <p:cNvPicPr>
            <a:picLocks noChangeAspect="1"/>
          </p:cNvPicPr>
          <p:nvPr/>
        </p:nvPicPr>
        <p:blipFill>
          <a:blip r:embed="rId6"/>
          <a:srcRect/>
          <a:stretch>
            <a:fillRect/>
          </a:stretch>
        </p:blipFill>
        <p:spPr bwMode="auto">
          <a:xfrm>
            <a:off x="7010400" y="1727200"/>
            <a:ext cx="3048000" cy="2022475"/>
          </a:xfrm>
          <a:prstGeom prst="rect">
            <a:avLst/>
          </a:prstGeom>
          <a:noFill/>
          <a:ln w="28575">
            <a:noFill/>
            <a:miter lim="800000"/>
            <a:headEnd/>
            <a:tailEnd/>
          </a:ln>
        </p:spPr>
      </p:pic>
      <p:sp>
        <p:nvSpPr>
          <p:cNvPr id="25" name="Text Box 6"/>
          <p:cNvSpPr txBox="1">
            <a:spLocks noChangeArrowheads="1"/>
          </p:cNvSpPr>
          <p:nvPr/>
        </p:nvSpPr>
        <p:spPr bwMode="auto">
          <a:xfrm>
            <a:off x="238125" y="3662363"/>
            <a:ext cx="9921875" cy="2230437"/>
          </a:xfrm>
          <a:prstGeom prst="rect">
            <a:avLst/>
          </a:prstGeom>
          <a:noFill/>
          <a:ln w="9525">
            <a:noFill/>
            <a:miter lim="800000"/>
            <a:headEnd/>
            <a:tailEnd/>
          </a:ln>
        </p:spPr>
        <p:txBody>
          <a:bodyPr lIns="136042" tIns="68021" rIns="136042" bIns="68021">
            <a:spAutoFit/>
          </a:bodyPr>
          <a:lstStyle/>
          <a:p>
            <a:pPr algn="ctr" defTabSz="1360488">
              <a:defRPr/>
            </a:pPr>
            <a:r>
              <a:rPr lang="ru-RU">
                <a:solidFill>
                  <a:srgbClr val="BD11C1"/>
                </a:solidFill>
                <a:effectLst>
                  <a:outerShdw blurRad="38100" dist="38100" dir="2700000" algn="tl">
                    <a:srgbClr val="C0C0C0"/>
                  </a:outerShdw>
                </a:effectLst>
                <a:latin typeface="Tahoma" pitchFamily="34" charset="0"/>
                <a:cs typeface="Tahoma" pitchFamily="34" charset="0"/>
              </a:rPr>
              <a:t>Презентация новой высокоскоростной шины </a:t>
            </a:r>
          </a:p>
          <a:p>
            <a:pPr algn="ctr" defTabSz="1360488">
              <a:defRPr/>
            </a:pPr>
            <a:r>
              <a:rPr lang="en-US">
                <a:solidFill>
                  <a:srgbClr val="BD11C1"/>
                </a:solidFill>
                <a:effectLst>
                  <a:outerShdw blurRad="38100" dist="38100" dir="2700000" algn="tl">
                    <a:srgbClr val="C0C0C0"/>
                  </a:outerShdw>
                </a:effectLst>
                <a:latin typeface="Tahoma" pitchFamily="34" charset="0"/>
                <a:cs typeface="Tahoma" pitchFamily="34" charset="0"/>
              </a:rPr>
              <a:t>Goodyear </a:t>
            </a:r>
            <a:r>
              <a:rPr lang="ru-RU">
                <a:solidFill>
                  <a:srgbClr val="BD11C1"/>
                </a:solidFill>
                <a:effectLst>
                  <a:outerShdw blurRad="38100" dist="38100" dir="2700000" algn="tl">
                    <a:srgbClr val="C0C0C0"/>
                  </a:outerShdw>
                </a:effectLst>
                <a:latin typeface="Tahoma" pitchFamily="34" charset="0"/>
                <a:cs typeface="Tahoma" pitchFamily="34" charset="0"/>
              </a:rPr>
              <a:t>– </a:t>
            </a:r>
            <a:r>
              <a:rPr lang="en-US">
                <a:solidFill>
                  <a:srgbClr val="BD11C1"/>
                </a:solidFill>
                <a:effectLst>
                  <a:outerShdw blurRad="38100" dist="38100" dir="2700000" algn="tl">
                    <a:srgbClr val="C0C0C0"/>
                  </a:outerShdw>
                </a:effectLst>
                <a:latin typeface="Tahoma" pitchFamily="34" charset="0"/>
                <a:cs typeface="Tahoma" pitchFamily="34" charset="0"/>
              </a:rPr>
              <a:t>EfficientGrip </a:t>
            </a:r>
            <a:r>
              <a:rPr lang="ru-RU">
                <a:solidFill>
                  <a:srgbClr val="BD11C1"/>
                </a:solidFill>
                <a:effectLst>
                  <a:outerShdw blurRad="38100" dist="38100" dir="2700000" algn="tl">
                    <a:srgbClr val="C0C0C0"/>
                  </a:outerShdw>
                </a:effectLst>
                <a:latin typeface="Tahoma" pitchFamily="34" charset="0"/>
                <a:cs typeface="Tahoma" pitchFamily="34" charset="0"/>
              </a:rPr>
              <a:t>20</a:t>
            </a:r>
            <a:r>
              <a:rPr lang="en-US">
                <a:solidFill>
                  <a:srgbClr val="BD11C1"/>
                </a:solidFill>
                <a:effectLst>
                  <a:outerShdw blurRad="38100" dist="38100" dir="2700000" algn="tl">
                    <a:srgbClr val="C0C0C0"/>
                  </a:outerShdw>
                </a:effectLst>
                <a:latin typeface="Tahoma" pitchFamily="34" charset="0"/>
                <a:cs typeface="Tahoma" pitchFamily="34" charset="0"/>
              </a:rPr>
              <a:t>09</a:t>
            </a:r>
            <a:endParaRPr lang="ru-RU">
              <a:solidFill>
                <a:srgbClr val="BD11C1"/>
              </a:solidFill>
              <a:effectLst>
                <a:outerShdw blurRad="38100" dist="38100" dir="2700000" algn="tl">
                  <a:srgbClr val="C0C0C0"/>
                </a:outerShdw>
              </a:effectLst>
              <a:latin typeface="Tahoma" pitchFamily="34" charset="0"/>
              <a:cs typeface="Tahoma" pitchFamily="34" charset="0"/>
            </a:endParaRPr>
          </a:p>
          <a:p>
            <a:pPr algn="ctr" defTabSz="1360488">
              <a:defRPr/>
            </a:pPr>
            <a:r>
              <a:rPr lang="ru-RU" sz="2000" b="1">
                <a:solidFill>
                  <a:srgbClr val="595959"/>
                </a:solidFill>
                <a:latin typeface="Tahoma" pitchFamily="34" charset="0"/>
                <a:cs typeface="Tahoma" pitchFamily="34" charset="0"/>
              </a:rPr>
              <a:t>Пресс-конференция для автомобильных СМИ и конференция для представителей дилерских предприятий</a:t>
            </a:r>
            <a:r>
              <a:rPr lang="en-US" sz="2000" b="1">
                <a:solidFill>
                  <a:srgbClr val="595959"/>
                </a:solidFill>
                <a:latin typeface="Tahoma" pitchFamily="34" charset="0"/>
                <a:cs typeface="Tahoma" pitchFamily="34" charset="0"/>
              </a:rPr>
              <a:t> </a:t>
            </a:r>
            <a:r>
              <a:rPr lang="ru-RU" sz="2000" b="1">
                <a:solidFill>
                  <a:srgbClr val="595959"/>
                </a:solidFill>
                <a:latin typeface="Tahoma" pitchFamily="34" charset="0"/>
                <a:cs typeface="Tahoma" pitchFamily="34" charset="0"/>
              </a:rPr>
              <a:t>в рамках выставки ИнтерАвто 2009 в Крокус Экспо. Вечерняя программа для дистрибуторов с участием «звезд».</a:t>
            </a:r>
          </a:p>
        </p:txBody>
      </p:sp>
      <p:sp>
        <p:nvSpPr>
          <p:cNvPr id="17" name="Text Box 6"/>
          <p:cNvSpPr txBox="1">
            <a:spLocks noChangeArrowheads="1"/>
          </p:cNvSpPr>
          <p:nvPr/>
        </p:nvSpPr>
        <p:spPr bwMode="auto">
          <a:xfrm>
            <a:off x="304800" y="7877175"/>
            <a:ext cx="9652000" cy="1798638"/>
          </a:xfrm>
          <a:prstGeom prst="rect">
            <a:avLst/>
          </a:prstGeom>
          <a:noFill/>
          <a:ln w="9525">
            <a:noFill/>
            <a:miter lim="800000"/>
            <a:headEnd/>
            <a:tailEnd/>
          </a:ln>
        </p:spPr>
        <p:txBody>
          <a:bodyPr lIns="136042" tIns="68021" rIns="136042" bIns="68021">
            <a:spAutoFit/>
          </a:bodyPr>
          <a:lstStyle/>
          <a:p>
            <a:pPr algn="ctr" defTabSz="1360488">
              <a:defRPr/>
            </a:pPr>
            <a:r>
              <a:rPr lang="en-US">
                <a:solidFill>
                  <a:srgbClr val="BD11C1"/>
                </a:solidFill>
                <a:effectLst>
                  <a:outerShdw blurRad="38100" dist="38100" dir="2700000" algn="tl">
                    <a:srgbClr val="C0C0C0"/>
                  </a:outerShdw>
                </a:effectLst>
                <a:latin typeface="Tahoma" pitchFamily="34" charset="0"/>
                <a:cs typeface="Tahoma" pitchFamily="34" charset="0"/>
              </a:rPr>
              <a:t>Pirelli</a:t>
            </a:r>
            <a:r>
              <a:rPr lang="ru-RU">
                <a:solidFill>
                  <a:srgbClr val="BD11C1"/>
                </a:solidFill>
                <a:effectLst>
                  <a:outerShdw blurRad="38100" dist="38100" dir="2700000" algn="tl">
                    <a:srgbClr val="C0C0C0"/>
                  </a:outerShdw>
                </a:effectLst>
                <a:latin typeface="Tahoma" pitchFamily="34" charset="0"/>
                <a:cs typeface="Tahoma" pitchFamily="34" charset="0"/>
              </a:rPr>
              <a:t> </a:t>
            </a:r>
            <a:r>
              <a:rPr lang="en-US">
                <a:solidFill>
                  <a:srgbClr val="BD11C1"/>
                </a:solidFill>
                <a:effectLst>
                  <a:outerShdw blurRad="38100" dist="38100" dir="2700000" algn="tl">
                    <a:srgbClr val="C0C0C0"/>
                  </a:outerShdw>
                </a:effectLst>
                <a:latin typeface="Tahoma" pitchFamily="34" charset="0"/>
                <a:cs typeface="Tahoma" pitchFamily="34" charset="0"/>
              </a:rPr>
              <a:t>Christmas Party </a:t>
            </a:r>
            <a:r>
              <a:rPr lang="ru-RU">
                <a:solidFill>
                  <a:srgbClr val="BD11C1"/>
                </a:solidFill>
                <a:effectLst>
                  <a:outerShdw blurRad="38100" dist="38100" dir="2700000" algn="tl">
                    <a:srgbClr val="C0C0C0"/>
                  </a:outerShdw>
                </a:effectLst>
                <a:latin typeface="Tahoma" pitchFamily="34" charset="0"/>
                <a:cs typeface="Tahoma" pitchFamily="34" charset="0"/>
              </a:rPr>
              <a:t>2010</a:t>
            </a:r>
          </a:p>
          <a:p>
            <a:pPr algn="ctr" defTabSz="1360488">
              <a:defRPr/>
            </a:pPr>
            <a:r>
              <a:rPr lang="ru-RU" sz="2000" b="1">
                <a:solidFill>
                  <a:srgbClr val="595959"/>
                </a:solidFill>
                <a:latin typeface="Tahoma" pitchFamily="34" charset="0"/>
                <a:cs typeface="Tahoma" pitchFamily="34" charset="0"/>
              </a:rPr>
              <a:t>Новогодняя вечеринка компании  в стилистике Закрытого Элитного клуба, с проведением новогоднего аукциона и различными интерактивными площадками (зона караоке, фотозона, магазин подарков). Количество участников программы порядка 40 человек.</a:t>
            </a:r>
          </a:p>
        </p:txBody>
      </p:sp>
      <p:pic>
        <p:nvPicPr>
          <p:cNvPr id="279561" name="Picture 9" descr="C:\Users\NMedunina\Desktop\XB8L1103.jpg"/>
          <p:cNvPicPr>
            <a:picLocks noChangeAspect="1" noChangeArrowheads="1"/>
          </p:cNvPicPr>
          <p:nvPr/>
        </p:nvPicPr>
        <p:blipFill>
          <a:blip r:embed="rId7"/>
          <a:srcRect/>
          <a:stretch>
            <a:fillRect/>
          </a:stretch>
        </p:blipFill>
        <p:spPr bwMode="auto">
          <a:xfrm>
            <a:off x="3657600" y="5864225"/>
            <a:ext cx="2844800" cy="2035175"/>
          </a:xfrm>
          <a:prstGeom prst="rect">
            <a:avLst/>
          </a:prstGeom>
          <a:noFill/>
          <a:ln w="28575">
            <a:noFill/>
            <a:miter lim="800000"/>
            <a:headEnd/>
            <a:tailEnd/>
          </a:ln>
        </p:spPr>
      </p:pic>
      <p:pic>
        <p:nvPicPr>
          <p:cNvPr id="279562" name="Picture 10" descr="C:\Users\NMedunina\Desktop\XB8L1164.jpg"/>
          <p:cNvPicPr>
            <a:picLocks noChangeAspect="1" noChangeArrowheads="1"/>
          </p:cNvPicPr>
          <p:nvPr/>
        </p:nvPicPr>
        <p:blipFill>
          <a:blip r:embed="rId8"/>
          <a:srcRect/>
          <a:stretch>
            <a:fillRect/>
          </a:stretch>
        </p:blipFill>
        <p:spPr bwMode="auto">
          <a:xfrm>
            <a:off x="10353675" y="5864225"/>
            <a:ext cx="2413000" cy="3482975"/>
          </a:xfrm>
          <a:prstGeom prst="rect">
            <a:avLst/>
          </a:prstGeom>
          <a:noFill/>
          <a:ln w="28575">
            <a:noFill/>
            <a:miter lim="800000"/>
            <a:headEnd/>
            <a:tailEnd/>
          </a:ln>
        </p:spPr>
      </p:pic>
      <p:pic>
        <p:nvPicPr>
          <p:cNvPr id="279563" name="Picture 11" descr="C:\Users\NMedunina\Desktop\XB8L1495.jpg"/>
          <p:cNvPicPr>
            <a:picLocks noChangeAspect="1" noChangeArrowheads="1"/>
          </p:cNvPicPr>
          <p:nvPr/>
        </p:nvPicPr>
        <p:blipFill>
          <a:blip r:embed="rId9"/>
          <a:srcRect/>
          <a:stretch>
            <a:fillRect/>
          </a:stretch>
        </p:blipFill>
        <p:spPr bwMode="auto">
          <a:xfrm>
            <a:off x="406400" y="5864225"/>
            <a:ext cx="2844800" cy="2032000"/>
          </a:xfrm>
          <a:prstGeom prst="rect">
            <a:avLst/>
          </a:prstGeom>
          <a:noFill/>
          <a:ln w="28575">
            <a:noFill/>
            <a:miter lim="800000"/>
            <a:headEnd/>
            <a:tailEnd/>
          </a:ln>
        </p:spPr>
      </p:pic>
      <p:pic>
        <p:nvPicPr>
          <p:cNvPr id="279564" name="Picture 3" descr="C:\Users\NMedunina\Desktop\XB8L1362.jpg"/>
          <p:cNvPicPr>
            <a:picLocks noChangeAspect="1" noChangeArrowheads="1"/>
          </p:cNvPicPr>
          <p:nvPr/>
        </p:nvPicPr>
        <p:blipFill>
          <a:blip r:embed="rId10"/>
          <a:srcRect/>
          <a:stretch>
            <a:fillRect/>
          </a:stretch>
        </p:blipFill>
        <p:spPr bwMode="auto">
          <a:xfrm>
            <a:off x="6908800" y="5864225"/>
            <a:ext cx="3048000" cy="2032000"/>
          </a:xfrm>
          <a:prstGeom prst="rect">
            <a:avLst/>
          </a:prstGeom>
          <a:noFill/>
          <a:ln w="28575">
            <a:noFill/>
            <a:miter lim="800000"/>
            <a:headEnd/>
            <a:tailEnd/>
          </a:ln>
        </p:spPr>
      </p:pic>
      <p:sp>
        <p:nvSpPr>
          <p:cNvPr id="15" name="Rectangle 2"/>
          <p:cNvSpPr>
            <a:spLocks noGrp="1" noChangeArrowheads="1"/>
          </p:cNvSpPr>
          <p:nvPr>
            <p:ph type="title"/>
          </p:nvPr>
        </p:nvSpPr>
        <p:spPr>
          <a:xfrm>
            <a:off x="4287822" y="203167"/>
            <a:ext cx="8479274" cy="1117608"/>
          </a:xfrm>
          <a:extLst>
            <a:ext uri="{909E8E84-426E-40dd-AFC4-6F175D3DCCD1}"/>
            <a:ext uri="{91240B29-F687-4f45-9708-019B960494DF}"/>
            <a:ext uri="{FAA26D3D-D897-4be2-8F04-BA451C77F1D7}"/>
          </a:extLst>
        </p:spPr>
        <p:txBody>
          <a:bodyPr lIns="124121" tIns="62062" rIns="124121" bIns="62062">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eaLnBrk="1" hangingPunct="1">
              <a:defRPr/>
            </a:pPr>
            <a:r>
              <a:rPr lang="ru-RU" sz="4000" b="1" dirty="0" smtClean="0">
                <a:solidFill>
                  <a:srgbClr val="B21C9D"/>
                </a:solidFill>
                <a:latin typeface="Arial" charset="0"/>
                <a:ea typeface="+mj-ea"/>
                <a:cs typeface="+mj-cs"/>
              </a:rPr>
              <a:t>Программы для компаний </a:t>
            </a:r>
            <a:r>
              <a:rPr lang="en-US" sz="4000" b="1" dirty="0" smtClean="0">
                <a:solidFill>
                  <a:srgbClr val="B21C9D"/>
                </a:solidFill>
                <a:latin typeface="Arial" charset="0"/>
                <a:ea typeface="+mj-ea"/>
                <a:cs typeface="+mj-cs"/>
              </a:rPr>
              <a:t/>
            </a:r>
            <a:br>
              <a:rPr lang="en-US" sz="4000" b="1" dirty="0" smtClean="0">
                <a:solidFill>
                  <a:srgbClr val="B21C9D"/>
                </a:solidFill>
                <a:latin typeface="Arial" charset="0"/>
                <a:ea typeface="+mj-ea"/>
                <a:cs typeface="+mj-cs"/>
              </a:rPr>
            </a:br>
            <a:r>
              <a:rPr lang="en-US" sz="4000" b="1" dirty="0" smtClean="0">
                <a:solidFill>
                  <a:srgbClr val="B21C9D"/>
                </a:solidFill>
                <a:latin typeface="Arial" charset="0"/>
                <a:ea typeface="+mj-ea"/>
                <a:cs typeface="+mj-cs"/>
              </a:rPr>
              <a:t>Goodyear</a:t>
            </a:r>
            <a:r>
              <a:rPr lang="ru-RU" sz="4000" b="1" dirty="0" smtClean="0">
                <a:solidFill>
                  <a:srgbClr val="B21C9D"/>
                </a:solidFill>
                <a:latin typeface="Arial" charset="0"/>
                <a:ea typeface="+mj-ea"/>
                <a:cs typeface="+mj-cs"/>
              </a:rPr>
              <a:t> и </a:t>
            </a:r>
            <a:r>
              <a:rPr lang="en-US" sz="4000" b="1" dirty="0" smtClean="0">
                <a:solidFill>
                  <a:srgbClr val="B21C9D"/>
                </a:solidFill>
                <a:latin typeface="Arial" charset="0"/>
                <a:ea typeface="+mj-ea"/>
                <a:cs typeface="+mj-cs"/>
              </a:rPr>
              <a:t>Pirelli </a:t>
            </a:r>
            <a:endParaRPr lang="ru-RU" sz="4000" b="1" dirty="0" smtClean="0">
              <a:solidFill>
                <a:srgbClr val="B21C9D"/>
              </a:solidFill>
              <a:latin typeface="Arial" charset="0"/>
              <a:ea typeface="+mj-ea"/>
              <a:cs typeface="+mj-cs"/>
            </a:endParaRPr>
          </a:p>
        </p:txBody>
      </p:sp>
      <p:pic>
        <p:nvPicPr>
          <p:cNvPr id="279566" name="Picture 5"/>
          <p:cNvPicPr>
            <a:picLocks noChangeAspect="1" noChangeArrowheads="1"/>
          </p:cNvPicPr>
          <p:nvPr/>
        </p:nvPicPr>
        <p:blipFill>
          <a:blip r:embed="rId11"/>
          <a:srcRect/>
          <a:stretch>
            <a:fillRect/>
          </a:stretch>
        </p:blipFill>
        <p:spPr bwMode="auto">
          <a:xfrm>
            <a:off x="17463" y="1905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Номер слайда 3"/>
          <p:cNvSpPr>
            <a:spLocks noGrp="1"/>
          </p:cNvSpPr>
          <p:nvPr>
            <p:ph type="sldNum" sz="quarter" idx="10"/>
          </p:nvPr>
        </p:nvSpPr>
        <p:spPr>
          <a:noFill/>
        </p:spPr>
        <p:txBody>
          <a:bodyPr/>
          <a:lstStyle/>
          <a:p>
            <a:pPr>
              <a:tabLst>
                <a:tab pos="1066800" algn="l"/>
              </a:tabLst>
            </a:pPr>
            <a:fld id="{B131B968-F3DF-48B1-A288-D132CE9050E9}" type="slidenum">
              <a:rPr lang="en-US"/>
              <a:pPr>
                <a:tabLst>
                  <a:tab pos="1066800" algn="l"/>
                </a:tabLst>
              </a:pPr>
              <a:t>185</a:t>
            </a:fld>
            <a:endParaRPr lang="en-US"/>
          </a:p>
        </p:txBody>
      </p:sp>
      <p:sp>
        <p:nvSpPr>
          <p:cNvPr id="280579" name="Oval 1"/>
          <p:cNvSpPr>
            <a:spLocks/>
          </p:cNvSpPr>
          <p:nvPr/>
        </p:nvSpPr>
        <p:spPr bwMode="auto">
          <a:xfrm>
            <a:off x="4495800" y="-1905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280580" name="Oval 2"/>
          <p:cNvSpPr>
            <a:spLocks/>
          </p:cNvSpPr>
          <p:nvPr/>
        </p:nvSpPr>
        <p:spPr bwMode="auto">
          <a:xfrm>
            <a:off x="-977900" y="18923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280581" name="Rectangle 3"/>
          <p:cNvSpPr>
            <a:spLocks noGrp="1" noChangeArrowheads="1"/>
          </p:cNvSpPr>
          <p:nvPr>
            <p:ph type="title"/>
          </p:nvPr>
        </p:nvSpPr>
        <p:spPr/>
        <p:txBody>
          <a:bodyPr/>
          <a:lstStyle/>
          <a:p>
            <a:pPr eaLnBrk="1" hangingPunct="1"/>
            <a:r>
              <a:rPr lang="en-US" b="1" smtClean="0">
                <a:latin typeface="Helvetica Neue" charset="0"/>
                <a:ea typeface="ヒラギノ角ゴ ProN W6" charset="-128"/>
                <a:sym typeface="Helvetica Neue" charset="0"/>
              </a:rPr>
              <a:t>Many thanks</a:t>
            </a:r>
            <a:r>
              <a:rPr lang="ru-RU" b="1" smtClean="0">
                <a:latin typeface="Helvetica Neue" charset="0"/>
                <a:ea typeface="ヒラギノ角ゴ ProN W6" charset="-128"/>
                <a:sym typeface="Helvetica Neue" charset="0"/>
              </a:rPr>
              <a:t>!</a:t>
            </a:r>
            <a:endParaRPr lang="en-US" b="1" smtClean="0">
              <a:latin typeface="Helvetica Neue" charset="0"/>
              <a:ea typeface="ヒラギノ角ゴ ProN W6" charset="-128"/>
              <a:sym typeface="Helvetica Neue" charset="0"/>
            </a:endParaRPr>
          </a:p>
        </p:txBody>
      </p:sp>
      <p:pic>
        <p:nvPicPr>
          <p:cNvPr id="280582" name="Picture 5"/>
          <p:cNvPicPr>
            <a:picLocks noChangeAspect="1" noChangeArrowheads="1"/>
          </p:cNvPicPr>
          <p:nvPr/>
        </p:nvPicPr>
        <p:blipFill>
          <a:blip r:embed="rId2"/>
          <a:srcRect/>
          <a:stretch>
            <a:fillRect/>
          </a:stretch>
        </p:blipFill>
        <p:spPr bwMode="auto">
          <a:xfrm>
            <a:off x="8193088" y="7912100"/>
            <a:ext cx="4341812"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Номер слайда 3"/>
          <p:cNvSpPr>
            <a:spLocks noGrp="1"/>
          </p:cNvSpPr>
          <p:nvPr>
            <p:ph type="sldNum" sz="quarter" idx="10"/>
          </p:nvPr>
        </p:nvSpPr>
        <p:spPr>
          <a:noFill/>
        </p:spPr>
        <p:txBody>
          <a:bodyPr/>
          <a:lstStyle/>
          <a:p>
            <a:pPr>
              <a:tabLst>
                <a:tab pos="1066800" algn="l"/>
              </a:tabLst>
            </a:pPr>
            <a:fld id="{B72105A9-4BDE-4DBB-9B3E-C0B8CE10115C}" type="slidenum">
              <a:rPr lang="en-US"/>
              <a:pPr>
                <a:tabLst>
                  <a:tab pos="1066800" algn="l"/>
                </a:tabLst>
              </a:pPr>
              <a:t>19</a:t>
            </a:fld>
            <a:endParaRPr lang="en-US"/>
          </a:p>
        </p:txBody>
      </p:sp>
      <p:sp>
        <p:nvSpPr>
          <p:cNvPr id="11981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B7B9C7F-7A76-42D8-B888-B77E40630521}" type="slidenum">
              <a:rPr lang="en-US" sz="2400" b="1">
                <a:solidFill>
                  <a:srgbClr val="BC3272"/>
                </a:solidFill>
                <a:latin typeface="Helvetica Neue" charset="0"/>
                <a:sym typeface="Helvetica Neue" charset="0"/>
              </a:rPr>
              <a:pPr algn="r">
                <a:tabLst>
                  <a:tab pos="1066800" algn="l"/>
                </a:tabLst>
              </a:pPr>
              <a:t>19</a:t>
            </a:fld>
            <a:endParaRPr lang="en-US" sz="2400" b="1">
              <a:solidFill>
                <a:srgbClr val="BC3272"/>
              </a:solidFill>
              <a:latin typeface="Helvetica Neue" charset="0"/>
              <a:sym typeface="Helvetica Neue" charset="0"/>
            </a:endParaRPr>
          </a:p>
        </p:txBody>
      </p:sp>
      <p:sp>
        <p:nvSpPr>
          <p:cNvPr id="119812" name="Rectangle 3"/>
          <p:cNvSpPr txBox="1">
            <a:spLocks noChangeArrowheads="1"/>
          </p:cNvSpPr>
          <p:nvPr/>
        </p:nvSpPr>
        <p:spPr bwMode="auto">
          <a:xfrm>
            <a:off x="644525" y="6877050"/>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Открытие Дилерского центра </a:t>
            </a:r>
          </a:p>
          <a:p>
            <a:pPr algn="ctr"/>
            <a:r>
              <a:rPr lang="ru-RU" sz="4600" b="1">
                <a:solidFill>
                  <a:srgbClr val="FFFFFF"/>
                </a:solidFill>
              </a:rPr>
              <a:t>Порше Центр Ясенево (Рольф) </a:t>
            </a:r>
            <a:endParaRPr lang="en-US" sz="4600" b="1">
              <a:solidFill>
                <a:srgbClr val="FFFFFF"/>
              </a:solidFill>
            </a:endParaRPr>
          </a:p>
        </p:txBody>
      </p:sp>
      <p:pic>
        <p:nvPicPr>
          <p:cNvPr id="119813" name="Picture 2" descr="\\10.100.0.9\managers\Проекты 2013\Светлана Кондеева\Клиенты\Рольф\Порше\фото репорты\Финал\площадка и спонсоры\IMG_7758.jpg"/>
          <p:cNvPicPr>
            <a:picLocks noChangeAspect="1" noChangeArrowheads="1"/>
          </p:cNvPicPr>
          <p:nvPr/>
        </p:nvPicPr>
        <p:blipFill>
          <a:blip r:embed="rId2"/>
          <a:srcRect t="26898"/>
          <a:stretch>
            <a:fillRect/>
          </a:stretch>
        </p:blipFill>
        <p:spPr bwMode="auto">
          <a:xfrm>
            <a:off x="238125" y="700088"/>
            <a:ext cx="12534900" cy="568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Номер слайда 3"/>
          <p:cNvSpPr>
            <a:spLocks noGrp="1"/>
          </p:cNvSpPr>
          <p:nvPr>
            <p:ph type="sldNum" sz="quarter" idx="10"/>
          </p:nvPr>
        </p:nvSpPr>
        <p:spPr>
          <a:noFill/>
        </p:spPr>
        <p:txBody>
          <a:bodyPr/>
          <a:lstStyle/>
          <a:p>
            <a:pPr>
              <a:tabLst>
                <a:tab pos="1066800" algn="l"/>
              </a:tabLst>
            </a:pPr>
            <a:fld id="{0B9AEB57-7019-412D-A039-81C1CD473FEE}" type="slidenum">
              <a:rPr lang="en-US"/>
              <a:pPr>
                <a:tabLst>
                  <a:tab pos="1066800" algn="l"/>
                </a:tabLst>
              </a:pPr>
              <a:t>2</a:t>
            </a:fld>
            <a:endParaRPr lang="en-US"/>
          </a:p>
        </p:txBody>
      </p:sp>
      <p:pic>
        <p:nvPicPr>
          <p:cNvPr id="102403" name="Picture 1"/>
          <p:cNvPicPr>
            <a:picLocks noChangeAspect="1" noChangeArrowheads="1"/>
          </p:cNvPicPr>
          <p:nvPr/>
        </p:nvPicPr>
        <p:blipFill>
          <a:blip r:embed="rId2"/>
          <a:srcRect/>
          <a:stretch>
            <a:fillRect/>
          </a:stretch>
        </p:blipFill>
        <p:spPr bwMode="auto">
          <a:xfrm>
            <a:off x="8077200" y="2946400"/>
            <a:ext cx="4660900" cy="6210300"/>
          </a:xfrm>
          <a:prstGeom prst="rect">
            <a:avLst/>
          </a:prstGeom>
          <a:noFill/>
          <a:ln w="12700">
            <a:noFill/>
            <a:miter lim="800000"/>
            <a:headEnd/>
            <a:tailEnd/>
          </a:ln>
        </p:spPr>
      </p:pic>
      <p:sp>
        <p:nvSpPr>
          <p:cNvPr id="102404" name="Rectangle 2"/>
          <p:cNvSpPr>
            <a:spLocks noGrp="1" noChangeArrowheads="1"/>
          </p:cNvSpPr>
          <p:nvPr>
            <p:ph type="title"/>
          </p:nvPr>
        </p:nvSpPr>
        <p:spPr/>
        <p:txBody>
          <a:bodyPr/>
          <a:lstStyle/>
          <a:p>
            <a:pPr eaLnBrk="1" hangingPunct="1"/>
            <a:r>
              <a:rPr lang="en-US" smtClean="0"/>
              <a:t>Our</a:t>
            </a:r>
            <a:r>
              <a:rPr lang="ru-RU" smtClean="0"/>
              <a:t> </a:t>
            </a:r>
            <a:r>
              <a:rPr lang="en-US" smtClean="0"/>
              <a:t>Philosophy</a:t>
            </a:r>
          </a:p>
        </p:txBody>
      </p:sp>
      <p:sp>
        <p:nvSpPr>
          <p:cNvPr id="102405" name="Rectangle 3"/>
          <p:cNvSpPr>
            <a:spLocks noGrp="1" noChangeArrowheads="1"/>
          </p:cNvSpPr>
          <p:nvPr>
            <p:ph type="body" idx="1"/>
          </p:nvPr>
        </p:nvSpPr>
        <p:spPr/>
        <p:txBody>
          <a:bodyPr/>
          <a:lstStyle/>
          <a:p>
            <a:pPr marL="0" indent="0" eaLnBrk="1" hangingPunct="1">
              <a:buFontTx/>
              <a:buNone/>
            </a:pPr>
            <a:r>
              <a:rPr lang="en-US" smtClean="0"/>
              <a:t>Our main product is </a:t>
            </a:r>
            <a:r>
              <a:rPr lang="en-US" smtClean="0">
                <a:latin typeface="Helvetica Neue Black Condensed" charset="0"/>
                <a:sym typeface="Helvetica Neue Black Condensed" charset="0"/>
              </a:rPr>
              <a:t>effectiveness</a:t>
            </a:r>
            <a:r>
              <a:rPr lang="en-US" smtClean="0"/>
              <a:t>, which we understand as </a:t>
            </a:r>
            <a:r>
              <a:rPr lang="en-US" smtClean="0">
                <a:latin typeface="Helvetica Neue Black Condensed" charset="0"/>
                <a:sym typeface="Helvetica Neue Black Condensed" charset="0"/>
              </a:rPr>
              <a:t>proven ability to deliver</a:t>
            </a:r>
            <a:r>
              <a:rPr lang="en-US" smtClean="0"/>
              <a:t> such </a:t>
            </a:r>
            <a:r>
              <a:rPr lang="en-US" smtClean="0">
                <a:latin typeface="Helvetica Neue Black Condensed" charset="0"/>
                <a:sym typeface="Helvetica Neue Black Condensed" charset="0"/>
              </a:rPr>
              <a:t>expertise</a:t>
            </a:r>
            <a:r>
              <a:rPr lang="en-US" smtClean="0"/>
              <a:t> and </a:t>
            </a:r>
            <a:r>
              <a:rPr lang="en-US" smtClean="0">
                <a:latin typeface="Helvetica Neue Black Condensed" charset="0"/>
                <a:sym typeface="Helvetica Neue Black Condensed" charset="0"/>
              </a:rPr>
              <a:t>services</a:t>
            </a:r>
            <a:r>
              <a:rPr lang="en-US" smtClean="0"/>
              <a:t>, that </a:t>
            </a:r>
            <a:r>
              <a:rPr lang="en-US" smtClean="0">
                <a:latin typeface="Helvetica Neue Black Condensed" charset="0"/>
                <a:sym typeface="Helvetica Neue Black Condensed" charset="0"/>
              </a:rPr>
              <a:t>empower</a:t>
            </a:r>
            <a:r>
              <a:rPr lang="en-US" smtClean="0"/>
              <a:t> our </a:t>
            </a:r>
            <a:r>
              <a:rPr lang="en-US" smtClean="0">
                <a:latin typeface="Helvetica Neue Black Condensed" charset="0"/>
                <a:sym typeface="Helvetica Neue Black Condensed" charset="0"/>
              </a:rPr>
              <a:t>client to sell smarter</a:t>
            </a:r>
            <a:r>
              <a:rPr lang="en-US" smtClean="0"/>
              <a:t>: to do it in a more affordable, fast and consumer-friendly way.</a:t>
            </a:r>
          </a:p>
          <a:p>
            <a:pPr marL="0" indent="0" eaLnBrk="1" hangingPunct="1">
              <a:buFontTx/>
              <a:buNone/>
            </a:pPr>
            <a:endParaRPr lang="en-US" smtClean="0"/>
          </a:p>
          <a:p>
            <a:pPr marL="0" indent="0" eaLnBrk="1" hangingPunct="1">
              <a:buFontTx/>
              <a:buNone/>
            </a:pPr>
            <a:r>
              <a:rPr lang="en-US" smtClean="0"/>
              <a:t>Наш продукт - </a:t>
            </a:r>
            <a:r>
              <a:rPr lang="en-US" smtClean="0">
                <a:solidFill>
                  <a:srgbClr val="BD3272"/>
                </a:solidFill>
                <a:latin typeface="Helvetica Neue Black Condensed" charset="0"/>
                <a:sym typeface="Helvetica Neue Black Condensed" charset="0"/>
              </a:rPr>
              <a:t>эффективность</a:t>
            </a:r>
            <a:r>
              <a:rPr lang="en-US" smtClean="0"/>
              <a:t>, то есть </a:t>
            </a:r>
            <a:r>
              <a:rPr lang="en-US" smtClean="0">
                <a:solidFill>
                  <a:srgbClr val="BD3272"/>
                </a:solidFill>
                <a:latin typeface="Helvetica Neue Black Condensed" charset="0"/>
                <a:sym typeface="Helvetica Neue Black Condensed" charset="0"/>
              </a:rPr>
              <a:t>обоснованные, выверенные решения, позволяющие</a:t>
            </a:r>
            <a:r>
              <a:rPr lang="en-US" smtClean="0">
                <a:solidFill>
                  <a:srgbClr val="BD3272"/>
                </a:solidFill>
              </a:rPr>
              <a:t> </a:t>
            </a:r>
            <a:r>
              <a:rPr lang="en-US" smtClean="0"/>
              <a:t>клиенту </a:t>
            </a:r>
            <a:r>
              <a:rPr lang="en-US" smtClean="0">
                <a:solidFill>
                  <a:srgbClr val="BD3272"/>
                </a:solidFill>
                <a:latin typeface="Helvetica Neue Black Condensed" charset="0"/>
                <a:sym typeface="Helvetica Neue Black Condensed" charset="0"/>
              </a:rPr>
              <a:t>продавать больше и умнее</a:t>
            </a:r>
            <a:r>
              <a:rPr lang="en-US" smtClean="0"/>
              <a:t>: с меньшими затратами, быстрее и с учетом целевой аудитории.</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Номер слайда 3"/>
          <p:cNvSpPr>
            <a:spLocks noGrp="1"/>
          </p:cNvSpPr>
          <p:nvPr>
            <p:ph type="sldNum" sz="quarter" idx="10"/>
          </p:nvPr>
        </p:nvSpPr>
        <p:spPr>
          <a:noFill/>
        </p:spPr>
        <p:txBody>
          <a:bodyPr/>
          <a:lstStyle/>
          <a:p>
            <a:pPr>
              <a:tabLst>
                <a:tab pos="1066800" algn="l"/>
              </a:tabLst>
            </a:pPr>
            <a:fld id="{3DB70BEF-A1A3-49A6-9411-D262AAD27AB8}" type="slidenum">
              <a:rPr lang="en-US"/>
              <a:pPr>
                <a:tabLst>
                  <a:tab pos="1066800" algn="l"/>
                </a:tabLst>
              </a:pPr>
              <a:t>20</a:t>
            </a:fld>
            <a:endParaRPr lang="en-US"/>
          </a:p>
        </p:txBody>
      </p:sp>
      <p:sp>
        <p:nvSpPr>
          <p:cNvPr id="120835" name="Rectangle 4"/>
          <p:cNvSpPr>
            <a:spLocks noGrp="1" noChangeArrowheads="1"/>
          </p:cNvSpPr>
          <p:nvPr>
            <p:ph type="body" idx="1"/>
          </p:nvPr>
        </p:nvSpPr>
        <p:spPr>
          <a:xfrm>
            <a:off x="8716963" y="804863"/>
            <a:ext cx="3978275" cy="8320087"/>
          </a:xfrm>
        </p:spPr>
        <p:txBody>
          <a:bodyPr/>
          <a:lstStyle/>
          <a:p>
            <a:pPr>
              <a:buFontTx/>
              <a:buNone/>
            </a:pPr>
            <a:r>
              <a:rPr lang="ru-RU" sz="2000" b="1" i="0" smtClean="0"/>
              <a:t>Презентация открытия крупнейшего в России дилерского центра Порше</a:t>
            </a:r>
            <a:r>
              <a:rPr lang="en-US" sz="2000" b="1" i="0" smtClean="0"/>
              <a:t> </a:t>
            </a:r>
            <a:r>
              <a:rPr lang="ru-RU" sz="2000" b="1" i="0" smtClean="0"/>
              <a:t>Ясенево для компании Рольф</a:t>
            </a:r>
          </a:p>
          <a:p>
            <a:pPr>
              <a:buFontTx/>
              <a:buNone/>
            </a:pPr>
            <a:r>
              <a:rPr lang="ru-RU" sz="2000" b="1" i="0" smtClean="0"/>
              <a:t>Дата 18 октября 2013, более 350 гостей (журналисты, официальные лица, </a:t>
            </a:r>
            <a:r>
              <a:rPr lang="en-US" sz="2000" b="1" i="0" smtClean="0"/>
              <a:t>V</a:t>
            </a:r>
            <a:r>
              <a:rPr lang="ru-RU" sz="2000" b="1" i="0" smtClean="0"/>
              <a:t>IP</a:t>
            </a:r>
            <a:r>
              <a:rPr lang="en-US" sz="2000" b="1" i="0" smtClean="0"/>
              <a:t>)</a:t>
            </a:r>
            <a:endParaRPr lang="ru-RU" sz="2000" b="1" i="0" smtClean="0"/>
          </a:p>
          <a:p>
            <a:pPr>
              <a:buFontTx/>
              <a:buNone/>
            </a:pPr>
            <a:r>
              <a:rPr lang="ru-RU" sz="2000" b="1" i="0" smtClean="0"/>
              <a:t>Для гостей вечера была организована фотовыставка лошадей (фотограф Александр Забегин), выступление участницы  проекта «Голос» - Ольги Кляйн. Кульминацией вечера стала презентация новой модели </a:t>
            </a:r>
            <a:r>
              <a:rPr lang="en-US" sz="2000" b="1" i="0" smtClean="0"/>
              <a:t>Porsche Panamera</a:t>
            </a:r>
            <a:r>
              <a:rPr lang="ru-RU" sz="2000" b="1" i="0" smtClean="0"/>
              <a:t>, реализованная через эффектную 3</a:t>
            </a:r>
            <a:r>
              <a:rPr lang="en-US" sz="2000" b="1" i="0" smtClean="0"/>
              <a:t>d </a:t>
            </a:r>
            <a:r>
              <a:rPr lang="ru-RU" sz="2000" b="1" i="0" smtClean="0"/>
              <a:t>проекцию</a:t>
            </a:r>
            <a:r>
              <a:rPr lang="en-US" sz="2000" b="1" i="0" smtClean="0"/>
              <a:t>. </a:t>
            </a:r>
            <a:r>
              <a:rPr lang="ru-RU" sz="2000" b="1" i="0" smtClean="0"/>
              <a:t>Вечер завершился потрясающим  фейерверком в честь открытия нового дилерского центра.</a:t>
            </a:r>
          </a:p>
        </p:txBody>
      </p:sp>
      <p:pic>
        <p:nvPicPr>
          <p:cNvPr id="120836" name="Picture 3" descr="\\10.100.0.9\managers\Проекты 2013\Светлана Кондеева\Клиенты\Рольф\Порше\фото репорты\Финал\1W9A3709.JPG"/>
          <p:cNvPicPr>
            <a:picLocks noChangeAspect="1" noChangeArrowheads="1"/>
          </p:cNvPicPr>
          <p:nvPr/>
        </p:nvPicPr>
        <p:blipFill>
          <a:blip r:embed="rId3"/>
          <a:srcRect r="7510"/>
          <a:stretch>
            <a:fillRect/>
          </a:stretch>
        </p:blipFill>
        <p:spPr bwMode="auto">
          <a:xfrm>
            <a:off x="238125" y="6473825"/>
            <a:ext cx="4103688" cy="2711450"/>
          </a:xfrm>
          <a:prstGeom prst="rect">
            <a:avLst/>
          </a:prstGeom>
          <a:noFill/>
          <a:ln w="9525">
            <a:noFill/>
            <a:miter lim="800000"/>
            <a:headEnd/>
            <a:tailEnd/>
          </a:ln>
        </p:spPr>
      </p:pic>
      <p:pic>
        <p:nvPicPr>
          <p:cNvPr id="120837" name="Picture 2" descr="\\10.100.0.9\managers\Проекты 2013\Светлана Кондеева\Клиенты\Рольф\Порше\фото репорты\Аксамитный\JPG_small\2 Мероприятие\1W9A4163.JPG"/>
          <p:cNvPicPr>
            <a:picLocks noChangeAspect="1" noChangeArrowheads="1"/>
          </p:cNvPicPr>
          <p:nvPr/>
        </p:nvPicPr>
        <p:blipFill>
          <a:blip r:embed="rId4"/>
          <a:srcRect/>
          <a:stretch>
            <a:fillRect/>
          </a:stretch>
        </p:blipFill>
        <p:spPr bwMode="auto">
          <a:xfrm>
            <a:off x="238125" y="700088"/>
            <a:ext cx="8280400" cy="5616575"/>
          </a:xfrm>
          <a:prstGeom prst="rect">
            <a:avLst/>
          </a:prstGeom>
          <a:noFill/>
          <a:ln w="9525">
            <a:noFill/>
            <a:miter lim="800000"/>
            <a:headEnd/>
            <a:tailEnd/>
          </a:ln>
        </p:spPr>
      </p:pic>
      <p:pic>
        <p:nvPicPr>
          <p:cNvPr id="120838" name="Picture 6" descr="IMG_9789.jpg"/>
          <p:cNvPicPr>
            <a:picLocks noChangeAspect="1"/>
          </p:cNvPicPr>
          <p:nvPr/>
        </p:nvPicPr>
        <p:blipFill>
          <a:blip r:embed="rId5"/>
          <a:srcRect/>
          <a:stretch>
            <a:fillRect/>
          </a:stretch>
        </p:blipFill>
        <p:spPr bwMode="auto">
          <a:xfrm>
            <a:off x="4414838" y="6461125"/>
            <a:ext cx="4103687" cy="2738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descr="1W9A3465.JPG"/>
          <p:cNvPicPr>
            <a:picLocks noChangeAspect="1"/>
          </p:cNvPicPr>
          <p:nvPr/>
        </p:nvPicPr>
        <p:blipFill>
          <a:blip r:embed="rId3"/>
          <a:srcRect/>
          <a:stretch>
            <a:fillRect/>
          </a:stretch>
        </p:blipFill>
        <p:spPr bwMode="auto">
          <a:xfrm>
            <a:off x="4414838" y="484188"/>
            <a:ext cx="4208462" cy="2881312"/>
          </a:xfrm>
          <a:prstGeom prst="rect">
            <a:avLst/>
          </a:prstGeom>
          <a:noFill/>
          <a:ln w="9525">
            <a:noFill/>
            <a:miter lim="800000"/>
            <a:headEnd/>
            <a:tailEnd/>
          </a:ln>
        </p:spPr>
      </p:pic>
      <p:pic>
        <p:nvPicPr>
          <p:cNvPr id="121859" name="Picture 2" descr="1W9A3474.JPG"/>
          <p:cNvPicPr>
            <a:picLocks noChangeAspect="1"/>
          </p:cNvPicPr>
          <p:nvPr/>
        </p:nvPicPr>
        <p:blipFill>
          <a:blip r:embed="rId4"/>
          <a:srcRect/>
          <a:stretch>
            <a:fillRect/>
          </a:stretch>
        </p:blipFill>
        <p:spPr bwMode="auto">
          <a:xfrm>
            <a:off x="8662988" y="484188"/>
            <a:ext cx="4322762" cy="2879725"/>
          </a:xfrm>
          <a:prstGeom prst="rect">
            <a:avLst/>
          </a:prstGeom>
          <a:noFill/>
          <a:ln w="9525">
            <a:noFill/>
            <a:miter lim="800000"/>
            <a:headEnd/>
            <a:tailEnd/>
          </a:ln>
        </p:spPr>
      </p:pic>
      <p:pic>
        <p:nvPicPr>
          <p:cNvPr id="121860" name="Picture 3" descr="IMG_7702.jpg"/>
          <p:cNvPicPr>
            <a:picLocks noChangeAspect="1"/>
          </p:cNvPicPr>
          <p:nvPr/>
        </p:nvPicPr>
        <p:blipFill>
          <a:blip r:embed="rId5"/>
          <a:srcRect/>
          <a:stretch>
            <a:fillRect/>
          </a:stretch>
        </p:blipFill>
        <p:spPr bwMode="auto">
          <a:xfrm>
            <a:off x="23813" y="3436938"/>
            <a:ext cx="4318000" cy="2879725"/>
          </a:xfrm>
          <a:prstGeom prst="rect">
            <a:avLst/>
          </a:prstGeom>
          <a:noFill/>
          <a:ln w="9525">
            <a:noFill/>
            <a:miter lim="800000"/>
            <a:headEnd/>
            <a:tailEnd/>
          </a:ln>
        </p:spPr>
      </p:pic>
      <p:pic>
        <p:nvPicPr>
          <p:cNvPr id="121861" name="Picture 4" descr="IMG_8007.jpg"/>
          <p:cNvPicPr>
            <a:picLocks noChangeAspect="1"/>
          </p:cNvPicPr>
          <p:nvPr/>
        </p:nvPicPr>
        <p:blipFill>
          <a:blip r:embed="rId6"/>
          <a:srcRect/>
          <a:stretch>
            <a:fillRect/>
          </a:stretch>
        </p:blipFill>
        <p:spPr bwMode="auto">
          <a:xfrm>
            <a:off x="8712200" y="3468688"/>
            <a:ext cx="4270375" cy="2847975"/>
          </a:xfrm>
          <a:prstGeom prst="rect">
            <a:avLst/>
          </a:prstGeom>
          <a:noFill/>
          <a:ln w="9525">
            <a:noFill/>
            <a:miter lim="800000"/>
            <a:headEnd/>
            <a:tailEnd/>
          </a:ln>
        </p:spPr>
      </p:pic>
      <p:pic>
        <p:nvPicPr>
          <p:cNvPr id="121862" name="Picture 5" descr="IMG_8396.jpg"/>
          <p:cNvPicPr>
            <a:picLocks noChangeAspect="1"/>
          </p:cNvPicPr>
          <p:nvPr/>
        </p:nvPicPr>
        <p:blipFill>
          <a:blip r:embed="rId7"/>
          <a:srcRect/>
          <a:stretch>
            <a:fillRect/>
          </a:stretch>
        </p:blipFill>
        <p:spPr bwMode="auto">
          <a:xfrm>
            <a:off x="14288" y="6389688"/>
            <a:ext cx="4318000" cy="2879725"/>
          </a:xfrm>
          <a:prstGeom prst="rect">
            <a:avLst/>
          </a:prstGeom>
          <a:noFill/>
          <a:ln w="9525">
            <a:noFill/>
            <a:miter lim="800000"/>
            <a:headEnd/>
            <a:tailEnd/>
          </a:ln>
        </p:spPr>
      </p:pic>
      <p:pic>
        <p:nvPicPr>
          <p:cNvPr id="121863" name="Picture 7" descr="IMG_9814.jpg"/>
          <p:cNvPicPr>
            <a:picLocks noChangeAspect="1"/>
          </p:cNvPicPr>
          <p:nvPr/>
        </p:nvPicPr>
        <p:blipFill>
          <a:blip r:embed="rId8"/>
          <a:srcRect/>
          <a:stretch>
            <a:fillRect/>
          </a:stretch>
        </p:blipFill>
        <p:spPr bwMode="auto">
          <a:xfrm>
            <a:off x="22225" y="484188"/>
            <a:ext cx="4318000" cy="2879725"/>
          </a:xfrm>
          <a:prstGeom prst="rect">
            <a:avLst/>
          </a:prstGeom>
          <a:noFill/>
          <a:ln w="9525">
            <a:noFill/>
            <a:miter lim="800000"/>
            <a:headEnd/>
            <a:tailEnd/>
          </a:ln>
        </p:spPr>
      </p:pic>
      <p:pic>
        <p:nvPicPr>
          <p:cNvPr id="121864" name="Picture 3" descr="\\10.100.0.9\managers\Проекты 2013\Светлана Кондеева\Клиенты\Рольф\Порше\фото репорты\Финал\пресс коференция\IMG_7822.jpg"/>
          <p:cNvPicPr>
            <a:picLocks noChangeAspect="1" noChangeArrowheads="1"/>
          </p:cNvPicPr>
          <p:nvPr/>
        </p:nvPicPr>
        <p:blipFill>
          <a:blip r:embed="rId9"/>
          <a:srcRect l="5003"/>
          <a:stretch>
            <a:fillRect/>
          </a:stretch>
        </p:blipFill>
        <p:spPr bwMode="auto">
          <a:xfrm>
            <a:off x="4414838" y="3436938"/>
            <a:ext cx="4248150" cy="2882900"/>
          </a:xfrm>
          <a:prstGeom prst="rect">
            <a:avLst/>
          </a:prstGeom>
          <a:noFill/>
          <a:ln w="9525">
            <a:noFill/>
            <a:miter lim="800000"/>
            <a:headEnd/>
            <a:tailEnd/>
          </a:ln>
        </p:spPr>
      </p:pic>
      <p:pic>
        <p:nvPicPr>
          <p:cNvPr id="121865" name="Picture 8" descr="1W9A3227.JPG"/>
          <p:cNvPicPr>
            <a:picLocks noChangeAspect="1"/>
          </p:cNvPicPr>
          <p:nvPr/>
        </p:nvPicPr>
        <p:blipFill>
          <a:blip r:embed="rId10"/>
          <a:srcRect/>
          <a:stretch>
            <a:fillRect/>
          </a:stretch>
        </p:blipFill>
        <p:spPr bwMode="auto">
          <a:xfrm>
            <a:off x="8662988" y="6389688"/>
            <a:ext cx="4286250" cy="2808287"/>
          </a:xfrm>
          <a:prstGeom prst="rect">
            <a:avLst/>
          </a:prstGeom>
          <a:noFill/>
          <a:ln w="9525">
            <a:noFill/>
            <a:miter lim="800000"/>
            <a:headEnd/>
            <a:tailEnd/>
          </a:ln>
        </p:spPr>
      </p:pic>
      <p:pic>
        <p:nvPicPr>
          <p:cNvPr id="121866" name="Picture 9" descr="1W9A3410.JPG"/>
          <p:cNvPicPr>
            <a:picLocks noChangeAspect="1"/>
          </p:cNvPicPr>
          <p:nvPr/>
        </p:nvPicPr>
        <p:blipFill>
          <a:blip r:embed="rId11"/>
          <a:srcRect/>
          <a:stretch>
            <a:fillRect/>
          </a:stretch>
        </p:blipFill>
        <p:spPr bwMode="auto">
          <a:xfrm>
            <a:off x="4414838" y="6389688"/>
            <a:ext cx="4214812" cy="280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Номер слайда 3"/>
          <p:cNvSpPr>
            <a:spLocks noGrp="1"/>
          </p:cNvSpPr>
          <p:nvPr>
            <p:ph type="sldNum" sz="quarter" idx="10"/>
          </p:nvPr>
        </p:nvSpPr>
        <p:spPr>
          <a:noFill/>
        </p:spPr>
        <p:txBody>
          <a:bodyPr/>
          <a:lstStyle/>
          <a:p>
            <a:pPr>
              <a:tabLst>
                <a:tab pos="1066800" algn="l"/>
              </a:tabLst>
            </a:pPr>
            <a:fld id="{3D1763DF-01A1-4C99-B3C8-505F9C82C432}" type="slidenum">
              <a:rPr lang="en-US"/>
              <a:pPr>
                <a:tabLst>
                  <a:tab pos="1066800" algn="l"/>
                </a:tabLst>
              </a:pPr>
              <a:t>22</a:t>
            </a:fld>
            <a:endParaRPr lang="en-US"/>
          </a:p>
        </p:txBody>
      </p:sp>
      <p:sp>
        <p:nvSpPr>
          <p:cNvPr id="12288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AAE9112E-A7BC-4951-B44E-A467E22EDA2D}" type="slidenum">
              <a:rPr lang="en-US" sz="2400" b="1">
                <a:solidFill>
                  <a:srgbClr val="BC3272"/>
                </a:solidFill>
                <a:latin typeface="Helvetica Neue" charset="0"/>
                <a:sym typeface="Helvetica Neue" charset="0"/>
              </a:rPr>
              <a:pPr algn="r">
                <a:tabLst>
                  <a:tab pos="1066800" algn="l"/>
                </a:tabLst>
              </a:pPr>
              <a:t>22</a:t>
            </a:fld>
            <a:endParaRPr lang="en-US" sz="2400" b="1">
              <a:solidFill>
                <a:srgbClr val="BC3272"/>
              </a:solidFill>
              <a:latin typeface="Helvetica Neue" charset="0"/>
              <a:sym typeface="Helvetica Neue" charset="0"/>
            </a:endParaRPr>
          </a:p>
        </p:txBody>
      </p:sp>
      <p:sp>
        <p:nvSpPr>
          <p:cNvPr id="122884" name="Rectangle 3"/>
          <p:cNvSpPr txBox="1">
            <a:spLocks noChangeArrowheads="1"/>
          </p:cNvSpPr>
          <p:nvPr/>
        </p:nvSpPr>
        <p:spPr bwMode="auto">
          <a:xfrm>
            <a:off x="644525" y="6877050"/>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Открытие Дилерского центра Ягуар Ленд Ровер Рольф Ясенево</a:t>
            </a:r>
            <a:endParaRPr lang="en-US" sz="4600" b="1">
              <a:solidFill>
                <a:srgbClr val="FFFFFF"/>
              </a:solidFill>
            </a:endParaRPr>
          </a:p>
        </p:txBody>
      </p:sp>
      <p:pic>
        <p:nvPicPr>
          <p:cNvPr id="122885" name="Picture 15" descr="\\10.100.0.9\Managers\Проекты 2013\Светлана Кондеева\Клиенты\Рольф\РРР 2013 09 Rolf Land Rover Открытие\ФОТО\ФОТООТЧЕТ\Саша_Забегин\rolf\IMG_9768.JPG"/>
          <p:cNvPicPr>
            <a:picLocks noChangeAspect="1" noChangeArrowheads="1"/>
          </p:cNvPicPr>
          <p:nvPr/>
        </p:nvPicPr>
        <p:blipFill>
          <a:blip r:embed="rId2"/>
          <a:srcRect/>
          <a:stretch>
            <a:fillRect/>
          </a:stretch>
        </p:blipFill>
        <p:spPr bwMode="auto">
          <a:xfrm>
            <a:off x="358775" y="733425"/>
            <a:ext cx="8215313" cy="5475288"/>
          </a:xfrm>
          <a:prstGeom prst="rect">
            <a:avLst/>
          </a:prstGeom>
          <a:noFill/>
          <a:ln w="9525">
            <a:noFill/>
            <a:miter lim="800000"/>
            <a:headEnd/>
            <a:tailEnd/>
          </a:ln>
        </p:spPr>
      </p:pic>
      <p:pic>
        <p:nvPicPr>
          <p:cNvPr id="122886" name="Picture 6" descr="\\10.100.0.9\Managers\Проекты 2013\Светлана Кондеева\Клиенты\Рольф\РРР 2013 09 Rolf Land Rover Открытие\ФОТО\ФОТООТЧЕТ\Саша_Забегин\rolf\IMG_9904.JPG"/>
          <p:cNvPicPr>
            <a:picLocks noChangeAspect="1" noChangeArrowheads="1"/>
          </p:cNvPicPr>
          <p:nvPr/>
        </p:nvPicPr>
        <p:blipFill>
          <a:blip r:embed="rId3"/>
          <a:srcRect l="25822" t="6250" r="28362"/>
          <a:stretch>
            <a:fillRect/>
          </a:stretch>
        </p:blipFill>
        <p:spPr bwMode="auto">
          <a:xfrm>
            <a:off x="8645525" y="779463"/>
            <a:ext cx="4000500" cy="5454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Номер слайда 3"/>
          <p:cNvSpPr>
            <a:spLocks noGrp="1"/>
          </p:cNvSpPr>
          <p:nvPr>
            <p:ph type="sldNum" sz="quarter" idx="10"/>
          </p:nvPr>
        </p:nvSpPr>
        <p:spPr>
          <a:noFill/>
        </p:spPr>
        <p:txBody>
          <a:bodyPr/>
          <a:lstStyle/>
          <a:p>
            <a:pPr>
              <a:tabLst>
                <a:tab pos="1066800" algn="l"/>
              </a:tabLst>
            </a:pPr>
            <a:fld id="{38F183A1-F2DE-47F6-87CF-6D6937F7AF2A}" type="slidenum">
              <a:rPr lang="en-US"/>
              <a:pPr>
                <a:tabLst>
                  <a:tab pos="1066800" algn="l"/>
                </a:tabLst>
              </a:pPr>
              <a:t>23</a:t>
            </a:fld>
            <a:endParaRPr lang="en-US"/>
          </a:p>
        </p:txBody>
      </p:sp>
      <p:sp>
        <p:nvSpPr>
          <p:cNvPr id="123907" name="Rectangle 4"/>
          <p:cNvSpPr>
            <a:spLocks noGrp="1" noChangeArrowheads="1"/>
          </p:cNvSpPr>
          <p:nvPr>
            <p:ph type="body" idx="1"/>
          </p:nvPr>
        </p:nvSpPr>
        <p:spPr>
          <a:xfrm>
            <a:off x="8716963" y="804863"/>
            <a:ext cx="3786187" cy="8643937"/>
          </a:xfrm>
        </p:spPr>
        <p:txBody>
          <a:bodyPr/>
          <a:lstStyle/>
          <a:p>
            <a:pPr>
              <a:buFontTx/>
              <a:buNone/>
            </a:pPr>
            <a:endParaRPr lang="ru-RU" sz="1700" b="1" smtClean="0"/>
          </a:p>
          <a:p>
            <a:pPr>
              <a:buFontTx/>
              <a:buNone/>
            </a:pPr>
            <a:endParaRPr lang="ru-RU" sz="1700" b="1" smtClean="0"/>
          </a:p>
          <a:p>
            <a:pPr>
              <a:buFontTx/>
              <a:buNone/>
            </a:pPr>
            <a:endParaRPr lang="ru-RU" sz="1700" b="1" smtClean="0"/>
          </a:p>
          <a:p>
            <a:pPr>
              <a:buFontTx/>
              <a:buNone/>
            </a:pPr>
            <a:r>
              <a:rPr lang="ru-RU" sz="2000" b="1" i="0" smtClean="0"/>
              <a:t>Презентация открытия дилерского центра Ягуар Ленд Ровер Рольф Ясенево</a:t>
            </a:r>
          </a:p>
          <a:p>
            <a:pPr>
              <a:buFontTx/>
              <a:buNone/>
            </a:pPr>
            <a:r>
              <a:rPr lang="ru-RU" sz="2000" b="1" i="0" smtClean="0"/>
              <a:t>Дата: </a:t>
            </a:r>
            <a:r>
              <a:rPr lang="ru-RU" sz="2000" i="0" smtClean="0"/>
              <a:t>19 сентября 2013 </a:t>
            </a:r>
          </a:p>
          <a:p>
            <a:pPr>
              <a:buFontTx/>
              <a:buNone/>
            </a:pPr>
            <a:r>
              <a:rPr lang="ru-RU" sz="2000" i="0" smtClean="0"/>
              <a:t>Около 600 гостей (журналисты, официальные лица, </a:t>
            </a:r>
            <a:r>
              <a:rPr lang="en-US" sz="2000" i="0" smtClean="0"/>
              <a:t>V</a:t>
            </a:r>
            <a:r>
              <a:rPr lang="ru-RU" sz="2000" i="0" smtClean="0"/>
              <a:t>IP</a:t>
            </a:r>
            <a:r>
              <a:rPr lang="en-US" sz="2000" i="0" smtClean="0"/>
              <a:t>)</a:t>
            </a:r>
            <a:endParaRPr lang="ru-RU" sz="2000" i="0" smtClean="0"/>
          </a:p>
          <a:p>
            <a:pPr>
              <a:buFontTx/>
              <a:buNone/>
            </a:pPr>
            <a:r>
              <a:rPr lang="ru-RU" sz="2000" b="1" i="0" smtClean="0"/>
              <a:t>Торжественная церемония открытия </a:t>
            </a:r>
            <a:r>
              <a:rPr lang="ru-RU" sz="2000" i="0" smtClean="0"/>
              <a:t>состоялась с участием Франка Виттеманна – генерального директора Ягуар Ленд Ровер Россия. Во время мероприятия  - пресс-конференция, церемония открытие, яркое 3</a:t>
            </a:r>
            <a:r>
              <a:rPr lang="en-US" sz="2000" i="0" smtClean="0"/>
              <a:t>D-</a:t>
            </a:r>
            <a:r>
              <a:rPr lang="ru-RU" sz="2000" i="0" smtClean="0"/>
              <a:t>мэппинг</a:t>
            </a:r>
            <a:r>
              <a:rPr lang="en-US" sz="2000" i="0" smtClean="0"/>
              <a:t>-</a:t>
            </a:r>
            <a:r>
              <a:rPr lang="ru-RU" sz="2000" i="0" smtClean="0"/>
              <a:t>шоу совершенно нового </a:t>
            </a:r>
            <a:r>
              <a:rPr lang="en-US" sz="2000" i="0" smtClean="0"/>
              <a:t>RRS, </a:t>
            </a:r>
            <a:r>
              <a:rPr lang="ru-RU" sz="2000" i="0" smtClean="0"/>
              <a:t>подведение итогов конкурса «Фестиваль идей», показ мод, художественные инсталляции, выступление группы Братья Гримм и еще много интересного.</a:t>
            </a:r>
            <a:endParaRPr lang="en-US" sz="2000" i="0" smtClean="0"/>
          </a:p>
          <a:p>
            <a:pPr>
              <a:buFontTx/>
              <a:buNone/>
            </a:pPr>
            <a:endParaRPr lang="ru-RU" sz="1700" i="0" smtClean="0"/>
          </a:p>
          <a:p>
            <a:pPr>
              <a:buFontTx/>
              <a:buNone/>
            </a:pPr>
            <a:endParaRPr lang="ru-RU" sz="1700" smtClean="0"/>
          </a:p>
          <a:p>
            <a:pPr>
              <a:buFontTx/>
              <a:buNone/>
            </a:pPr>
            <a:endParaRPr lang="ru-RU" sz="1700" smtClean="0"/>
          </a:p>
          <a:p>
            <a:pPr>
              <a:spcBef>
                <a:spcPts val="600"/>
              </a:spcBef>
              <a:buFontTx/>
              <a:buNone/>
            </a:pPr>
            <a:endParaRPr lang="ru-RU" sz="1700" smtClean="0"/>
          </a:p>
        </p:txBody>
      </p:sp>
      <p:pic>
        <p:nvPicPr>
          <p:cNvPr id="123908" name="Picture 8" descr="\\10.100.0.9\Managers\Проекты 2013\Светлана Кондеева\Клиенты\Рольф\РРР 2013 09 Rolf Land Rover Открытие\ФОТО\ФОТООТЧЕТ\Саша_Забегин\rolf\IMG_9422.JPG"/>
          <p:cNvPicPr>
            <a:picLocks noChangeAspect="1" noChangeArrowheads="1"/>
          </p:cNvPicPr>
          <p:nvPr/>
        </p:nvPicPr>
        <p:blipFill>
          <a:blip r:embed="rId3"/>
          <a:srcRect/>
          <a:stretch>
            <a:fillRect/>
          </a:stretch>
        </p:blipFill>
        <p:spPr bwMode="auto">
          <a:xfrm>
            <a:off x="5859463" y="7234238"/>
            <a:ext cx="2679700" cy="1785937"/>
          </a:xfrm>
          <a:prstGeom prst="rect">
            <a:avLst/>
          </a:prstGeom>
          <a:noFill/>
          <a:ln w="9525">
            <a:noFill/>
            <a:miter lim="800000"/>
            <a:headEnd/>
            <a:tailEnd/>
          </a:ln>
        </p:spPr>
      </p:pic>
      <p:pic>
        <p:nvPicPr>
          <p:cNvPr id="123909" name="Picture 9" descr="\\10.100.0.9\Managers\Проекты 2013\Светлана Кондеева\Клиенты\Рольф\РРР 2013 09 Rolf Land Rover Открытие\ФОТО\ФОТООТЧЕТ\Саша_Забегин\rolf\IMG_9546.JPG"/>
          <p:cNvPicPr>
            <a:picLocks noChangeAspect="1" noChangeArrowheads="1"/>
          </p:cNvPicPr>
          <p:nvPr/>
        </p:nvPicPr>
        <p:blipFill>
          <a:blip r:embed="rId4"/>
          <a:srcRect l="6744" r="15697"/>
          <a:stretch>
            <a:fillRect/>
          </a:stretch>
        </p:blipFill>
        <p:spPr bwMode="auto">
          <a:xfrm>
            <a:off x="5202238" y="733425"/>
            <a:ext cx="3286125" cy="6429375"/>
          </a:xfrm>
          <a:prstGeom prst="rect">
            <a:avLst/>
          </a:prstGeom>
          <a:noFill/>
          <a:ln w="9525">
            <a:noFill/>
            <a:miter lim="800000"/>
            <a:headEnd/>
            <a:tailEnd/>
          </a:ln>
        </p:spPr>
      </p:pic>
      <p:pic>
        <p:nvPicPr>
          <p:cNvPr id="123910" name="Picture 7" descr="\\10.100.0.9\Managers\Проекты 2013\Светлана Кондеева\Клиенты\Рольф\РРР 2013 09 Rolf Land Rover Открытие\ФОТО\ФОТООТЧЕТ\Саша_Забегин\rolf\IMG_0224.JPG"/>
          <p:cNvPicPr>
            <a:picLocks noChangeAspect="1" noChangeArrowheads="1"/>
          </p:cNvPicPr>
          <p:nvPr/>
        </p:nvPicPr>
        <p:blipFill>
          <a:blip r:embed="rId5"/>
          <a:srcRect/>
          <a:stretch>
            <a:fillRect/>
          </a:stretch>
        </p:blipFill>
        <p:spPr bwMode="auto">
          <a:xfrm>
            <a:off x="304800" y="7229475"/>
            <a:ext cx="2692400" cy="1793875"/>
          </a:xfrm>
          <a:prstGeom prst="rect">
            <a:avLst/>
          </a:prstGeom>
          <a:noFill/>
          <a:ln w="9525">
            <a:noFill/>
            <a:miter lim="800000"/>
            <a:headEnd/>
            <a:tailEnd/>
          </a:ln>
        </p:spPr>
      </p:pic>
      <p:pic>
        <p:nvPicPr>
          <p:cNvPr id="123911" name="Picture 11" descr="\\10.100.0.9\Managers\Проекты 2013\Светлана Кондеева\Клиенты\Рольф\РРР 2013 09 Rolf Land Rover Открытие\ФОТО\ФОТООТЧЕТ\Саша_Забегин\rolf\IMG_9661.JPG"/>
          <p:cNvPicPr>
            <a:picLocks noChangeAspect="1" noChangeArrowheads="1"/>
          </p:cNvPicPr>
          <p:nvPr/>
        </p:nvPicPr>
        <p:blipFill>
          <a:blip r:embed="rId6"/>
          <a:srcRect/>
          <a:stretch>
            <a:fillRect/>
          </a:stretch>
        </p:blipFill>
        <p:spPr bwMode="auto">
          <a:xfrm>
            <a:off x="358775" y="4019550"/>
            <a:ext cx="4786313" cy="3141663"/>
          </a:xfrm>
          <a:prstGeom prst="rect">
            <a:avLst/>
          </a:prstGeom>
          <a:noFill/>
          <a:ln w="9525">
            <a:noFill/>
            <a:miter lim="800000"/>
            <a:headEnd/>
            <a:tailEnd/>
          </a:ln>
        </p:spPr>
      </p:pic>
      <p:pic>
        <p:nvPicPr>
          <p:cNvPr id="123912" name="Picture 12" descr="\\10.100.0.9\Managers\Проекты 2013\Светлана Кондеева\Клиенты\Рольф\РРР 2013 09 Rolf Land Rover Открытие\ФОТО\ФОТООТЧЕТ\Саша_Забегин\rolf\IMG_9670.JPG"/>
          <p:cNvPicPr>
            <a:picLocks noChangeAspect="1" noChangeArrowheads="1"/>
          </p:cNvPicPr>
          <p:nvPr/>
        </p:nvPicPr>
        <p:blipFill>
          <a:blip r:embed="rId7"/>
          <a:srcRect/>
          <a:stretch>
            <a:fillRect/>
          </a:stretch>
        </p:blipFill>
        <p:spPr bwMode="auto">
          <a:xfrm>
            <a:off x="3046413" y="7237413"/>
            <a:ext cx="2692400" cy="1793875"/>
          </a:xfrm>
          <a:prstGeom prst="rect">
            <a:avLst/>
          </a:prstGeom>
          <a:noFill/>
          <a:ln w="9525">
            <a:noFill/>
            <a:miter lim="800000"/>
            <a:headEnd/>
            <a:tailEnd/>
          </a:ln>
        </p:spPr>
      </p:pic>
      <p:pic>
        <p:nvPicPr>
          <p:cNvPr id="123913" name="Picture 14" descr="\\10.100.0.9\Managers\Проекты 2013\Светлана Кондеева\Клиенты\Рольф\РРР 2013 09 Rolf Land Rover Открытие\ФОТО\ФОТООТЧЕТ\Саша_Забегин\rolf\IMG_9744.JPG"/>
          <p:cNvPicPr>
            <a:picLocks noChangeAspect="1" noChangeArrowheads="1"/>
          </p:cNvPicPr>
          <p:nvPr/>
        </p:nvPicPr>
        <p:blipFill>
          <a:blip r:embed="rId8"/>
          <a:srcRect/>
          <a:stretch>
            <a:fillRect/>
          </a:stretch>
        </p:blipFill>
        <p:spPr bwMode="auto">
          <a:xfrm>
            <a:off x="358775" y="733425"/>
            <a:ext cx="4786313" cy="3189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Номер слайда 3"/>
          <p:cNvSpPr>
            <a:spLocks noGrp="1"/>
          </p:cNvSpPr>
          <p:nvPr>
            <p:ph type="sldNum" sz="quarter" idx="10"/>
          </p:nvPr>
        </p:nvSpPr>
        <p:spPr>
          <a:noFill/>
        </p:spPr>
        <p:txBody>
          <a:bodyPr/>
          <a:lstStyle/>
          <a:p>
            <a:pPr>
              <a:tabLst>
                <a:tab pos="1066800" algn="l"/>
              </a:tabLst>
            </a:pPr>
            <a:fld id="{7D464D39-146E-4F8A-9A10-900E843D23C3}" type="slidenum">
              <a:rPr lang="en-US"/>
              <a:pPr>
                <a:tabLst>
                  <a:tab pos="1066800" algn="l"/>
                </a:tabLst>
              </a:pPr>
              <a:t>24</a:t>
            </a:fld>
            <a:endParaRPr lang="en-US"/>
          </a:p>
        </p:txBody>
      </p:sp>
      <p:sp>
        <p:nvSpPr>
          <p:cNvPr id="12493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201E71F0-AD9F-40C7-B696-186CA74C4D0F}" type="slidenum">
              <a:rPr lang="en-US" sz="2400" b="1">
                <a:solidFill>
                  <a:srgbClr val="BC3272"/>
                </a:solidFill>
                <a:latin typeface="Helvetica Neue" charset="0"/>
                <a:sym typeface="Helvetica Neue" charset="0"/>
              </a:rPr>
              <a:pPr algn="r">
                <a:tabLst>
                  <a:tab pos="1066800" algn="l"/>
                </a:tabLst>
              </a:pPr>
              <a:t>24</a:t>
            </a:fld>
            <a:endParaRPr lang="en-US" sz="2400" b="1">
              <a:solidFill>
                <a:srgbClr val="BC3272"/>
              </a:solidFill>
              <a:latin typeface="Helvetica Neue" charset="0"/>
              <a:sym typeface="Helvetica Neue" charset="0"/>
            </a:endParaRPr>
          </a:p>
        </p:txBody>
      </p:sp>
      <p:sp>
        <p:nvSpPr>
          <p:cNvPr id="124932" name="Rectangle 3"/>
          <p:cNvSpPr txBox="1">
            <a:spLocks noChangeArrowheads="1"/>
          </p:cNvSpPr>
          <p:nvPr/>
        </p:nvSpPr>
        <p:spPr bwMode="auto">
          <a:xfrm>
            <a:off x="644525" y="6877050"/>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Ежегодная церемония награждения лучших сотрудников компании Рольф</a:t>
            </a:r>
            <a:endParaRPr lang="en-US" sz="4600" b="1">
              <a:solidFill>
                <a:srgbClr val="FFFFFF"/>
              </a:solidFill>
            </a:endParaRPr>
          </a:p>
        </p:txBody>
      </p:sp>
      <p:pic>
        <p:nvPicPr>
          <p:cNvPr id="124933" name="Picture 1" descr="IMG_2959.JPG"/>
          <p:cNvPicPr>
            <a:picLocks noChangeAspect="1"/>
          </p:cNvPicPr>
          <p:nvPr/>
        </p:nvPicPr>
        <p:blipFill>
          <a:blip r:embed="rId2"/>
          <a:srcRect l="10173" t="20174" r="2068" b="20316"/>
          <a:stretch>
            <a:fillRect/>
          </a:stretch>
        </p:blipFill>
        <p:spPr bwMode="auto">
          <a:xfrm>
            <a:off x="238125" y="700088"/>
            <a:ext cx="12528550" cy="566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Номер слайда 3"/>
          <p:cNvSpPr>
            <a:spLocks noGrp="1"/>
          </p:cNvSpPr>
          <p:nvPr>
            <p:ph type="sldNum" sz="quarter" idx="10"/>
          </p:nvPr>
        </p:nvSpPr>
        <p:spPr>
          <a:noFill/>
        </p:spPr>
        <p:txBody>
          <a:bodyPr/>
          <a:lstStyle/>
          <a:p>
            <a:pPr>
              <a:tabLst>
                <a:tab pos="1066800" algn="l"/>
              </a:tabLst>
            </a:pPr>
            <a:fld id="{8944E7DE-49D7-43A1-A29D-9820AEC1CA0E}" type="slidenum">
              <a:rPr lang="en-US"/>
              <a:pPr>
                <a:tabLst>
                  <a:tab pos="1066800" algn="l"/>
                </a:tabLst>
              </a:pPr>
              <a:t>25</a:t>
            </a:fld>
            <a:endParaRPr lang="en-US"/>
          </a:p>
        </p:txBody>
      </p:sp>
      <p:sp>
        <p:nvSpPr>
          <p:cNvPr id="125955" name="Rectangle 4"/>
          <p:cNvSpPr>
            <a:spLocks noGrp="1" noChangeArrowheads="1"/>
          </p:cNvSpPr>
          <p:nvPr>
            <p:ph type="body" idx="1"/>
          </p:nvPr>
        </p:nvSpPr>
        <p:spPr>
          <a:xfrm>
            <a:off x="8788400" y="804863"/>
            <a:ext cx="3857625" cy="8643937"/>
          </a:xfrm>
        </p:spPr>
        <p:txBody>
          <a:bodyPr/>
          <a:lstStyle/>
          <a:p>
            <a:pPr>
              <a:buFontTx/>
              <a:buNone/>
            </a:pPr>
            <a:endParaRPr lang="ru-RU" sz="1700" b="1" smtClean="0"/>
          </a:p>
          <a:p>
            <a:pPr>
              <a:buFontTx/>
              <a:buNone/>
            </a:pPr>
            <a:endParaRPr lang="ru-RU" sz="1700" b="1" smtClean="0"/>
          </a:p>
          <a:p>
            <a:pPr>
              <a:buFontTx/>
              <a:buNone/>
            </a:pPr>
            <a:r>
              <a:rPr lang="ru-RU" sz="2400" b="1" i="0" smtClean="0"/>
              <a:t>Ежегодная церемония награждения лучших сотрудников компании Рольф</a:t>
            </a:r>
            <a:endParaRPr lang="ru-RU" sz="1800" b="1" i="0" smtClean="0"/>
          </a:p>
          <a:p>
            <a:pPr>
              <a:buFontTx/>
              <a:buNone/>
            </a:pPr>
            <a:r>
              <a:rPr lang="ru-RU" sz="1800" b="1" i="0" smtClean="0"/>
              <a:t>17 января 2014 Москва</a:t>
            </a:r>
          </a:p>
          <a:p>
            <a:pPr>
              <a:buFontTx/>
              <a:buNone/>
            </a:pPr>
            <a:r>
              <a:rPr lang="ru-RU" sz="1800" b="1" i="0" smtClean="0"/>
              <a:t>24 января 2014 года Спб</a:t>
            </a:r>
          </a:p>
          <a:p>
            <a:pPr>
              <a:buFontTx/>
              <a:buNone/>
            </a:pPr>
            <a:r>
              <a:rPr lang="ru-RU" sz="2000" i="0" smtClean="0"/>
              <a:t>Более 1800 сотрудников компании и партнеров, включая </a:t>
            </a:r>
            <a:r>
              <a:rPr lang="en-US" sz="2000" i="0" smtClean="0"/>
              <a:t>V</a:t>
            </a:r>
            <a:r>
              <a:rPr lang="ru-RU" sz="2000" i="0" smtClean="0"/>
              <a:t>IP-гостей</a:t>
            </a:r>
            <a:endParaRPr lang="en-US" sz="2000" i="0" smtClean="0"/>
          </a:p>
          <a:p>
            <a:pPr>
              <a:buFontTx/>
              <a:buNone/>
            </a:pPr>
            <a:r>
              <a:rPr lang="ru-RU" sz="2000" i="0" smtClean="0"/>
              <a:t>Торжественная церемония награждения с демонстрацией снятых и смонтированных видео роликов и видео обращений. Развлекательная  и концертная программы на сцене и интерактивные площадки для гостей, кейтринг,  </a:t>
            </a:r>
            <a:r>
              <a:rPr lang="en-US" sz="2000" i="0" smtClean="0"/>
              <a:t>DJ</a:t>
            </a:r>
            <a:r>
              <a:rPr lang="ru-RU" sz="2000" i="0" smtClean="0"/>
              <a:t>, танцевальная программа</a:t>
            </a:r>
          </a:p>
          <a:p>
            <a:pPr>
              <a:buFontTx/>
              <a:buNone/>
            </a:pPr>
            <a:endParaRPr lang="ru-RU" sz="1700" smtClean="0"/>
          </a:p>
          <a:p>
            <a:pPr>
              <a:buFontTx/>
              <a:buNone/>
            </a:pPr>
            <a:endParaRPr lang="ru-RU" sz="1700" smtClean="0"/>
          </a:p>
          <a:p>
            <a:pPr>
              <a:spcBef>
                <a:spcPts val="600"/>
              </a:spcBef>
              <a:buFontTx/>
              <a:buNone/>
            </a:pPr>
            <a:endParaRPr lang="ru-RU" sz="1700" smtClean="0"/>
          </a:p>
        </p:txBody>
      </p:sp>
      <p:pic>
        <p:nvPicPr>
          <p:cNvPr id="125956" name="Picture 2" descr="IMG_3133.JPG"/>
          <p:cNvPicPr>
            <a:picLocks noChangeAspect="1"/>
          </p:cNvPicPr>
          <p:nvPr/>
        </p:nvPicPr>
        <p:blipFill>
          <a:blip r:embed="rId3"/>
          <a:srcRect b="10616"/>
          <a:stretch>
            <a:fillRect/>
          </a:stretch>
        </p:blipFill>
        <p:spPr bwMode="auto">
          <a:xfrm>
            <a:off x="238125" y="700088"/>
            <a:ext cx="8280400" cy="5689600"/>
          </a:xfrm>
          <a:prstGeom prst="rect">
            <a:avLst/>
          </a:prstGeom>
          <a:noFill/>
          <a:ln w="9525">
            <a:noFill/>
            <a:miter lim="800000"/>
            <a:headEnd/>
            <a:tailEnd/>
          </a:ln>
        </p:spPr>
      </p:pic>
      <p:pic>
        <p:nvPicPr>
          <p:cNvPr id="125957" name="Picture 3" descr="IMG_3355.JPG"/>
          <p:cNvPicPr>
            <a:picLocks noChangeAspect="1"/>
          </p:cNvPicPr>
          <p:nvPr/>
        </p:nvPicPr>
        <p:blipFill>
          <a:blip r:embed="rId4"/>
          <a:srcRect l="8159" b="6140"/>
          <a:stretch>
            <a:fillRect/>
          </a:stretch>
        </p:blipFill>
        <p:spPr bwMode="auto">
          <a:xfrm>
            <a:off x="238125" y="6461125"/>
            <a:ext cx="4103688" cy="2747963"/>
          </a:xfrm>
          <a:prstGeom prst="rect">
            <a:avLst/>
          </a:prstGeom>
          <a:noFill/>
          <a:ln w="9525">
            <a:noFill/>
            <a:miter lim="800000"/>
            <a:headEnd/>
            <a:tailEnd/>
          </a:ln>
        </p:spPr>
      </p:pic>
      <p:pic>
        <p:nvPicPr>
          <p:cNvPr id="125958" name="Picture 4" descr="IMG_2491.JPG"/>
          <p:cNvPicPr>
            <a:picLocks noChangeAspect="1"/>
          </p:cNvPicPr>
          <p:nvPr/>
        </p:nvPicPr>
        <p:blipFill>
          <a:blip r:embed="rId5"/>
          <a:srcRect/>
          <a:stretch>
            <a:fillRect/>
          </a:stretch>
        </p:blipFill>
        <p:spPr bwMode="auto">
          <a:xfrm>
            <a:off x="4414838" y="6461125"/>
            <a:ext cx="4103687" cy="2736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Номер слайда 3"/>
          <p:cNvSpPr>
            <a:spLocks noGrp="1"/>
          </p:cNvSpPr>
          <p:nvPr>
            <p:ph type="sldNum" sz="quarter" idx="10"/>
          </p:nvPr>
        </p:nvSpPr>
        <p:spPr>
          <a:noFill/>
        </p:spPr>
        <p:txBody>
          <a:bodyPr/>
          <a:lstStyle/>
          <a:p>
            <a:pPr>
              <a:tabLst>
                <a:tab pos="1066800" algn="l"/>
              </a:tabLst>
            </a:pPr>
            <a:fld id="{3D5E6C57-0857-4C52-8EA0-A69012B6A147}" type="slidenum">
              <a:rPr lang="en-US"/>
              <a:pPr>
                <a:tabLst>
                  <a:tab pos="1066800" algn="l"/>
                </a:tabLst>
              </a:pPr>
              <a:t>26</a:t>
            </a:fld>
            <a:endParaRPr lang="en-US"/>
          </a:p>
        </p:txBody>
      </p:sp>
      <p:sp>
        <p:nvSpPr>
          <p:cNvPr id="12697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C17E58BF-0DB1-466F-BD1D-A945F76AE33C}" type="slidenum">
              <a:rPr lang="en-US" sz="2400" b="1">
                <a:solidFill>
                  <a:srgbClr val="BC3272"/>
                </a:solidFill>
                <a:latin typeface="Helvetica Neue" charset="0"/>
                <a:sym typeface="Helvetica Neue" charset="0"/>
              </a:rPr>
              <a:pPr algn="r">
                <a:tabLst>
                  <a:tab pos="1066800" algn="l"/>
                </a:tabLst>
              </a:pPr>
              <a:t>26</a:t>
            </a:fld>
            <a:endParaRPr lang="en-US" sz="2400" b="1">
              <a:solidFill>
                <a:srgbClr val="BC3272"/>
              </a:solidFill>
              <a:latin typeface="Helvetica Neue" charset="0"/>
              <a:sym typeface="Helvetica Neue" charset="0"/>
            </a:endParaRPr>
          </a:p>
        </p:txBody>
      </p:sp>
      <p:sp>
        <p:nvSpPr>
          <p:cNvPr id="126980" name="Rectangle 3"/>
          <p:cNvSpPr txBox="1">
            <a:spLocks noChangeArrowheads="1"/>
          </p:cNvSpPr>
          <p:nvPr/>
        </p:nvSpPr>
        <p:spPr bwMode="auto">
          <a:xfrm>
            <a:off x="644525" y="6877050"/>
            <a:ext cx="11785600" cy="1968500"/>
          </a:xfrm>
          <a:prstGeom prst="rect">
            <a:avLst/>
          </a:prstGeom>
          <a:noFill/>
          <a:ln w="12700">
            <a:noFill/>
            <a:miter lim="800000"/>
            <a:headEnd/>
            <a:tailEnd/>
          </a:ln>
        </p:spPr>
        <p:txBody>
          <a:bodyPr lIns="0" tIns="0" rIns="0" bIns="0" anchor="ctr"/>
          <a:lstStyle/>
          <a:p>
            <a:pPr algn="ctr"/>
            <a:r>
              <a:rPr lang="en-US" sz="4800">
                <a:solidFill>
                  <a:schemeClr val="bg1"/>
                </a:solidFill>
              </a:rPr>
              <a:t>Audi quattro Cup</a:t>
            </a:r>
            <a:endParaRPr lang="ru-RU" sz="4800">
              <a:solidFill>
                <a:schemeClr val="bg1"/>
              </a:solidFill>
            </a:endParaRPr>
          </a:p>
          <a:p>
            <a:pPr algn="ctr"/>
            <a:r>
              <a:rPr lang="ru-RU" sz="4800">
                <a:solidFill>
                  <a:schemeClr val="bg1"/>
                </a:solidFill>
              </a:rPr>
              <a:t>Российский этап гольф турнира</a:t>
            </a:r>
          </a:p>
        </p:txBody>
      </p:sp>
      <p:pic>
        <p:nvPicPr>
          <p:cNvPr id="126981" name="Picture 5"/>
          <p:cNvPicPr>
            <a:picLocks noChangeAspect="1" noChangeArrowheads="1"/>
          </p:cNvPicPr>
          <p:nvPr/>
        </p:nvPicPr>
        <p:blipFill>
          <a:blip r:embed="rId2"/>
          <a:srcRect l="11105" t="16367" r="19550" b="7715"/>
          <a:stretch>
            <a:fillRect/>
          </a:stretch>
        </p:blipFill>
        <p:spPr bwMode="auto">
          <a:xfrm>
            <a:off x="287338" y="804863"/>
            <a:ext cx="8215312" cy="5429250"/>
          </a:xfrm>
          <a:prstGeom prst="rect">
            <a:avLst/>
          </a:prstGeom>
          <a:noFill/>
          <a:ln w="19050">
            <a:noFill/>
            <a:miter lim="800000"/>
            <a:headEnd/>
            <a:tailEnd/>
          </a:ln>
        </p:spPr>
      </p:pic>
      <p:pic>
        <p:nvPicPr>
          <p:cNvPr id="126982" name="Picture 2"/>
          <p:cNvPicPr>
            <a:picLocks noGrp="1" noChangeAspect="1" noChangeArrowheads="1"/>
          </p:cNvPicPr>
          <p:nvPr>
            <p:ph idx="1"/>
          </p:nvPr>
        </p:nvPicPr>
        <p:blipFill>
          <a:blip r:embed="rId3"/>
          <a:srcRect l="18439" t="13066" r="43980" b="8138"/>
          <a:stretch>
            <a:fillRect/>
          </a:stretch>
        </p:blipFill>
        <p:spPr bwMode="auto">
          <a:xfrm>
            <a:off x="8574088" y="804863"/>
            <a:ext cx="4143375" cy="5429250"/>
          </a:xfrm>
          <a:noFill/>
          <a:ln>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Номер слайда 3"/>
          <p:cNvSpPr>
            <a:spLocks noGrp="1"/>
          </p:cNvSpPr>
          <p:nvPr>
            <p:ph type="sldNum" sz="quarter" idx="10"/>
          </p:nvPr>
        </p:nvSpPr>
        <p:spPr>
          <a:noFill/>
        </p:spPr>
        <p:txBody>
          <a:bodyPr/>
          <a:lstStyle/>
          <a:p>
            <a:pPr>
              <a:tabLst>
                <a:tab pos="1066800" algn="l"/>
              </a:tabLst>
            </a:pPr>
            <a:fld id="{A9A3EFF6-C86E-479E-80AD-F56B05DBC00A}" type="slidenum">
              <a:rPr lang="en-US"/>
              <a:pPr>
                <a:tabLst>
                  <a:tab pos="1066800" algn="l"/>
                </a:tabLst>
              </a:pPr>
              <a:t>27</a:t>
            </a:fld>
            <a:endParaRPr lang="en-US"/>
          </a:p>
        </p:txBody>
      </p:sp>
      <p:sp>
        <p:nvSpPr>
          <p:cNvPr id="128003" name="Rectangle 4"/>
          <p:cNvSpPr>
            <a:spLocks noGrp="1" noChangeArrowheads="1"/>
          </p:cNvSpPr>
          <p:nvPr>
            <p:ph type="body" idx="1"/>
          </p:nvPr>
        </p:nvSpPr>
        <p:spPr>
          <a:xfrm>
            <a:off x="8931275" y="804863"/>
            <a:ext cx="3643313" cy="8643937"/>
          </a:xfrm>
        </p:spPr>
        <p:txBody>
          <a:bodyPr/>
          <a:lstStyle/>
          <a:p>
            <a:pPr>
              <a:buFontTx/>
              <a:buNone/>
            </a:pPr>
            <a:endParaRPr lang="ru-RU" sz="1700" b="1" smtClean="0"/>
          </a:p>
          <a:p>
            <a:pPr>
              <a:buFontTx/>
              <a:buNone/>
            </a:pPr>
            <a:endParaRPr lang="ru-RU" sz="1700" b="1" smtClean="0"/>
          </a:p>
          <a:p>
            <a:pPr>
              <a:buFontTx/>
              <a:buNone/>
            </a:pPr>
            <a:endParaRPr lang="ru-RU" sz="1700" b="1" smtClean="0"/>
          </a:p>
          <a:p>
            <a:pPr>
              <a:buFontTx/>
              <a:buNone/>
            </a:pPr>
            <a:r>
              <a:rPr lang="en-US" sz="2400" b="1" i="0" smtClean="0"/>
              <a:t>Audi quattro Cup.</a:t>
            </a:r>
            <a:r>
              <a:rPr lang="ru-RU" sz="2400" b="1" i="0" smtClean="0"/>
              <a:t> Российский этап гольф-турнира</a:t>
            </a:r>
          </a:p>
          <a:p>
            <a:pPr>
              <a:buFontTx/>
              <a:buNone/>
            </a:pPr>
            <a:r>
              <a:rPr lang="ru-RU" sz="1800" b="1" i="0" smtClean="0"/>
              <a:t>Дата: </a:t>
            </a:r>
            <a:r>
              <a:rPr lang="en-US" sz="1800" i="0" smtClean="0"/>
              <a:t>20 </a:t>
            </a:r>
            <a:r>
              <a:rPr lang="ru-RU" sz="1800" i="0" smtClean="0"/>
              <a:t>июля 2013 года,</a:t>
            </a:r>
          </a:p>
          <a:p>
            <a:pPr>
              <a:buFontTx/>
              <a:buNone/>
            </a:pPr>
            <a:r>
              <a:rPr lang="ru-RU" sz="1800" b="1" i="0" smtClean="0"/>
              <a:t>Аудитория: </a:t>
            </a:r>
            <a:r>
              <a:rPr lang="ru-RU" sz="1800" i="0" smtClean="0"/>
              <a:t>Около 350 гостей</a:t>
            </a:r>
            <a:endParaRPr lang="en-US" sz="1800" i="0" smtClean="0"/>
          </a:p>
          <a:p>
            <a:pPr>
              <a:buFontTx/>
              <a:buNone/>
            </a:pPr>
            <a:r>
              <a:rPr lang="ru-RU" sz="1800" i="0" smtClean="0"/>
              <a:t>	На поле клуба Forest Hills 20 июля прошел национальный финал Audi Quattro Cup 2013. Организатор турнира - Федерация гольфа Московской области.Турнир проходил в формате alternative shot stableford с учетом гандикапа, команда из 2-х человек.</a:t>
            </a:r>
          </a:p>
          <a:p>
            <a:pPr>
              <a:buFontTx/>
              <a:buNone/>
            </a:pPr>
            <a:r>
              <a:rPr lang="ru-RU" sz="1800" i="0" smtClean="0"/>
              <a:t>Пока гольфисты сражались на зеленых просторах, гостям был предложен фуршет, турнир по мини-гольфу, мастер-класс по гольфу, детская анимация, тест-драйв Audi, вертолетные прогулки над окрестностями гольф поля.</a:t>
            </a:r>
          </a:p>
          <a:p>
            <a:pPr>
              <a:buFontTx/>
              <a:buNone/>
            </a:pPr>
            <a:endParaRPr lang="ru-RU" sz="1700" i="0" smtClean="0"/>
          </a:p>
          <a:p>
            <a:pPr>
              <a:buFontTx/>
              <a:buNone/>
            </a:pPr>
            <a:endParaRPr lang="ru-RU" sz="1700" smtClean="0"/>
          </a:p>
          <a:p>
            <a:pPr>
              <a:buFontTx/>
              <a:buNone/>
            </a:pPr>
            <a:endParaRPr lang="ru-RU" sz="1700" smtClean="0"/>
          </a:p>
          <a:p>
            <a:pPr>
              <a:spcBef>
                <a:spcPts val="600"/>
              </a:spcBef>
              <a:buFontTx/>
              <a:buNone/>
            </a:pPr>
            <a:endParaRPr lang="ru-RU" sz="1700" smtClean="0"/>
          </a:p>
        </p:txBody>
      </p:sp>
      <p:pic>
        <p:nvPicPr>
          <p:cNvPr id="128004" name="Picture 6"/>
          <p:cNvPicPr>
            <a:picLocks noChangeAspect="1" noChangeArrowheads="1"/>
          </p:cNvPicPr>
          <p:nvPr/>
        </p:nvPicPr>
        <p:blipFill>
          <a:blip r:embed="rId3"/>
          <a:srcRect l="51395" t="11359" r="12152" b="7715"/>
          <a:stretch>
            <a:fillRect/>
          </a:stretch>
        </p:blipFill>
        <p:spPr bwMode="auto">
          <a:xfrm>
            <a:off x="4430713" y="733425"/>
            <a:ext cx="4071937" cy="5429250"/>
          </a:xfrm>
          <a:prstGeom prst="rect">
            <a:avLst/>
          </a:prstGeom>
          <a:noFill/>
          <a:ln w="19050">
            <a:noFill/>
            <a:miter lim="800000"/>
            <a:headEnd/>
            <a:tailEnd/>
          </a:ln>
        </p:spPr>
      </p:pic>
      <p:pic>
        <p:nvPicPr>
          <p:cNvPr id="128005" name="Picture 6"/>
          <p:cNvPicPr>
            <a:picLocks noChangeAspect="1" noChangeArrowheads="1"/>
          </p:cNvPicPr>
          <p:nvPr/>
        </p:nvPicPr>
        <p:blipFill>
          <a:blip r:embed="rId4"/>
          <a:srcRect l="36005" t="11359" r="24728" b="6294"/>
          <a:stretch>
            <a:fillRect/>
          </a:stretch>
        </p:blipFill>
        <p:spPr bwMode="auto">
          <a:xfrm>
            <a:off x="215900" y="733425"/>
            <a:ext cx="4143375" cy="5429250"/>
          </a:xfrm>
          <a:prstGeom prst="rect">
            <a:avLst/>
          </a:prstGeom>
          <a:noFill/>
          <a:ln w="19050">
            <a:noFill/>
            <a:miter lim="800000"/>
            <a:headEnd/>
            <a:tailEnd/>
          </a:ln>
        </p:spPr>
      </p:pic>
      <p:pic>
        <p:nvPicPr>
          <p:cNvPr id="128006" name="Picture 4"/>
          <p:cNvPicPr>
            <a:picLocks noChangeAspect="1" noChangeArrowheads="1"/>
          </p:cNvPicPr>
          <p:nvPr/>
        </p:nvPicPr>
        <p:blipFill>
          <a:blip r:embed="rId5"/>
          <a:srcRect l="11536" t="11359" r="15701" b="14815"/>
          <a:stretch>
            <a:fillRect/>
          </a:stretch>
        </p:blipFill>
        <p:spPr bwMode="auto">
          <a:xfrm>
            <a:off x="215900" y="6234113"/>
            <a:ext cx="4619625" cy="2928937"/>
          </a:xfrm>
          <a:prstGeom prst="rect">
            <a:avLst/>
          </a:prstGeom>
          <a:noFill/>
          <a:ln w="19050">
            <a:noFill/>
            <a:miter lim="800000"/>
            <a:headEnd/>
            <a:tailEnd/>
          </a:ln>
        </p:spPr>
      </p:pic>
      <p:pic>
        <p:nvPicPr>
          <p:cNvPr id="128007" name="Picture 3"/>
          <p:cNvPicPr>
            <a:picLocks noChangeAspect="1" noChangeArrowheads="1"/>
          </p:cNvPicPr>
          <p:nvPr/>
        </p:nvPicPr>
        <p:blipFill>
          <a:blip r:embed="rId6"/>
          <a:srcRect l="26266" t="17529" r="17751" b="7222"/>
          <a:stretch>
            <a:fillRect/>
          </a:stretch>
        </p:blipFill>
        <p:spPr bwMode="auto">
          <a:xfrm>
            <a:off x="4930775" y="6234113"/>
            <a:ext cx="3571875" cy="2928937"/>
          </a:xfrm>
          <a:prstGeom prst="rect">
            <a:avLst/>
          </a:prstGeom>
          <a:noFill/>
          <a:ln w="19050">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Номер слайда 3"/>
          <p:cNvSpPr>
            <a:spLocks noGrp="1"/>
          </p:cNvSpPr>
          <p:nvPr>
            <p:ph type="sldNum" sz="quarter" idx="10"/>
          </p:nvPr>
        </p:nvSpPr>
        <p:spPr>
          <a:noFill/>
        </p:spPr>
        <p:txBody>
          <a:bodyPr/>
          <a:lstStyle/>
          <a:p>
            <a:pPr>
              <a:tabLst>
                <a:tab pos="1066800" algn="l"/>
              </a:tabLst>
            </a:pPr>
            <a:fld id="{DFE9FF37-45F2-477B-906B-AA2D29E79A91}" type="slidenum">
              <a:rPr lang="en-US"/>
              <a:pPr>
                <a:tabLst>
                  <a:tab pos="1066800" algn="l"/>
                </a:tabLst>
              </a:pPr>
              <a:t>28</a:t>
            </a:fld>
            <a:endParaRPr lang="en-US"/>
          </a:p>
        </p:txBody>
      </p:sp>
      <p:sp>
        <p:nvSpPr>
          <p:cNvPr id="12902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E4274751-7349-4161-9A52-BC2729706B5A}" type="slidenum">
              <a:rPr lang="en-US" sz="2400" b="1">
                <a:solidFill>
                  <a:srgbClr val="BC3272"/>
                </a:solidFill>
                <a:latin typeface="Helvetica Neue" charset="0"/>
                <a:sym typeface="Helvetica Neue" charset="0"/>
              </a:rPr>
              <a:pPr algn="r">
                <a:tabLst>
                  <a:tab pos="1066800" algn="l"/>
                </a:tabLst>
              </a:pPr>
              <a:t>28</a:t>
            </a:fld>
            <a:endParaRPr lang="en-US" sz="2400" b="1">
              <a:solidFill>
                <a:srgbClr val="BC3272"/>
              </a:solidFill>
              <a:latin typeface="Helvetica Neue" charset="0"/>
              <a:sym typeface="Helvetica Neue" charset="0"/>
            </a:endParaRPr>
          </a:p>
        </p:txBody>
      </p:sp>
      <p:sp>
        <p:nvSpPr>
          <p:cNvPr id="129028"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en-US" sz="4600" b="1">
                <a:solidFill>
                  <a:srgbClr val="FFFFFF"/>
                </a:solidFill>
                <a:sym typeface="Helvetica Neue Bold Condensed" charset="0"/>
              </a:rPr>
              <a:t>Volvo Operators Club &amp; </a:t>
            </a:r>
            <a:r>
              <a:rPr lang="ru-RU" sz="4600" b="1">
                <a:solidFill>
                  <a:srgbClr val="FFFFFF"/>
                </a:solidFill>
                <a:sym typeface="Helvetica Neue Bold Condensed" charset="0"/>
              </a:rPr>
              <a:t>День открытых дверей </a:t>
            </a:r>
            <a:r>
              <a:rPr lang="en-US" sz="4600" b="1">
                <a:solidFill>
                  <a:srgbClr val="FFFFFF"/>
                </a:solidFill>
                <a:sym typeface="Helvetica Neue Bold Condensed" charset="0"/>
              </a:rPr>
              <a:t>Ferronordic</a:t>
            </a:r>
            <a:endParaRPr lang="ru-RU" sz="4600" b="1">
              <a:solidFill>
                <a:srgbClr val="FFFFFF"/>
              </a:solidFill>
              <a:sym typeface="Helvetica Neue Bold Condensed" charset="0"/>
            </a:endParaRPr>
          </a:p>
        </p:txBody>
      </p:sp>
      <p:pic>
        <p:nvPicPr>
          <p:cNvPr id="129029" name="Picture 2" descr="\\10.100.0.9\Managers\Проекты 2014\Светлана Кондеева\Клиенты\Volvo\ТТТ 2014 04 Volvo Павловский Посад\ФОТО\отчет\preview\ALEX6199.jpg"/>
          <p:cNvPicPr>
            <a:picLocks noChangeAspect="1" noChangeArrowheads="1"/>
          </p:cNvPicPr>
          <p:nvPr/>
        </p:nvPicPr>
        <p:blipFill>
          <a:blip r:embed="rId2" cstate="print"/>
          <a:srcRect/>
          <a:stretch>
            <a:fillRect/>
          </a:stretch>
        </p:blipFill>
        <p:spPr bwMode="auto">
          <a:xfrm>
            <a:off x="301625" y="690563"/>
            <a:ext cx="8502650" cy="5667375"/>
          </a:xfrm>
          <a:prstGeom prst="rect">
            <a:avLst/>
          </a:prstGeom>
          <a:noFill/>
          <a:ln w="9525">
            <a:noFill/>
            <a:miter lim="800000"/>
            <a:headEnd/>
            <a:tailEnd/>
          </a:ln>
        </p:spPr>
      </p:pic>
      <p:pic>
        <p:nvPicPr>
          <p:cNvPr id="129030" name="Picture 5" descr="\\10.100.0.9\Managers\Проекты 2014\Светлана Кондеева\Клиенты\Volvo\ТТТ 2014 04 Volvo Павловский Посад\ФОТО\отчет\preview\ALEX5819.jpg"/>
          <p:cNvPicPr>
            <a:picLocks noChangeAspect="1" noChangeArrowheads="1"/>
          </p:cNvPicPr>
          <p:nvPr/>
        </p:nvPicPr>
        <p:blipFill>
          <a:blip r:embed="rId3"/>
          <a:srcRect/>
          <a:stretch>
            <a:fillRect/>
          </a:stretch>
        </p:blipFill>
        <p:spPr bwMode="auto">
          <a:xfrm>
            <a:off x="8947150" y="719138"/>
            <a:ext cx="3749675" cy="562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Номер слайда 3"/>
          <p:cNvSpPr>
            <a:spLocks noGrp="1"/>
          </p:cNvSpPr>
          <p:nvPr>
            <p:ph type="sldNum" sz="quarter" idx="10"/>
          </p:nvPr>
        </p:nvSpPr>
        <p:spPr>
          <a:noFill/>
        </p:spPr>
        <p:txBody>
          <a:bodyPr/>
          <a:lstStyle/>
          <a:p>
            <a:pPr>
              <a:tabLst>
                <a:tab pos="1066800" algn="l"/>
              </a:tabLst>
            </a:pPr>
            <a:fld id="{62F015EC-6CAA-4A5B-AB25-C9019E41E163}" type="slidenum">
              <a:rPr lang="en-US"/>
              <a:pPr>
                <a:tabLst>
                  <a:tab pos="1066800" algn="l"/>
                </a:tabLst>
              </a:pPr>
              <a:t>29</a:t>
            </a:fld>
            <a:endParaRPr lang="en-US"/>
          </a:p>
        </p:txBody>
      </p:sp>
      <p:sp>
        <p:nvSpPr>
          <p:cNvPr id="130051" name="Rectangle 4"/>
          <p:cNvSpPr>
            <a:spLocks noGrp="1" noChangeArrowheads="1"/>
          </p:cNvSpPr>
          <p:nvPr>
            <p:ph type="body" idx="1"/>
          </p:nvPr>
        </p:nvSpPr>
        <p:spPr>
          <a:xfrm>
            <a:off x="8716963" y="1447800"/>
            <a:ext cx="3857625" cy="7734300"/>
          </a:xfrm>
        </p:spPr>
        <p:txBody>
          <a:bodyPr/>
          <a:lstStyle/>
          <a:p>
            <a:pPr>
              <a:buFontTx/>
              <a:buNone/>
            </a:pPr>
            <a:r>
              <a:rPr lang="ru-RU" sz="2000" b="1" i="0" smtClean="0"/>
              <a:t>Формат мероприятия:</a:t>
            </a:r>
            <a:r>
              <a:rPr lang="en-US" sz="2000" b="1" i="0" smtClean="0"/>
              <a:t> </a:t>
            </a:r>
            <a:endParaRPr lang="ru-RU" sz="2000" b="1" i="0" smtClean="0"/>
          </a:p>
          <a:p>
            <a:pPr>
              <a:spcBef>
                <a:spcPts val="600"/>
              </a:spcBef>
              <a:buFontTx/>
              <a:buNone/>
            </a:pPr>
            <a:r>
              <a:rPr lang="ru-RU" sz="2000" i="0" smtClean="0"/>
              <a:t>День открытых дверей для клиентов Феррнордик и соревнования операторов </a:t>
            </a:r>
            <a:r>
              <a:rPr lang="en-US" sz="2000" i="0" smtClean="0"/>
              <a:t>Volvo OP</a:t>
            </a:r>
          </a:p>
          <a:p>
            <a:pPr>
              <a:buFontTx/>
              <a:buNone/>
            </a:pPr>
            <a:r>
              <a:rPr lang="ru-RU" sz="2000" b="1" i="0" smtClean="0"/>
              <a:t>Время проведения: </a:t>
            </a:r>
          </a:p>
          <a:p>
            <a:pPr>
              <a:spcBef>
                <a:spcPts val="600"/>
              </a:spcBef>
              <a:buFontTx/>
              <a:buNone/>
            </a:pPr>
            <a:r>
              <a:rPr lang="en-US" sz="2000" i="0" smtClean="0"/>
              <a:t>3 </a:t>
            </a:r>
            <a:r>
              <a:rPr lang="ru-RU" sz="2000" i="0" smtClean="0"/>
              <a:t>апреля 201</a:t>
            </a:r>
            <a:r>
              <a:rPr lang="en-US" sz="2000" i="0" smtClean="0"/>
              <a:t>4</a:t>
            </a:r>
            <a:endParaRPr lang="ru-RU" sz="2000" i="0" smtClean="0"/>
          </a:p>
          <a:p>
            <a:pPr>
              <a:buFontTx/>
              <a:buNone/>
            </a:pPr>
            <a:r>
              <a:rPr lang="ru-RU" sz="2000" b="1" i="0" smtClean="0"/>
              <a:t>Место проведения: </a:t>
            </a:r>
            <a:r>
              <a:rPr lang="ru-RU" sz="2000" i="0" smtClean="0"/>
              <a:t>Павловский Посад</a:t>
            </a:r>
          </a:p>
          <a:p>
            <a:pPr>
              <a:buFontTx/>
              <a:buNone/>
            </a:pPr>
            <a:r>
              <a:rPr lang="ru-RU" sz="2000" b="1" i="0" smtClean="0"/>
              <a:t>Количество:</a:t>
            </a:r>
          </a:p>
          <a:p>
            <a:pPr>
              <a:spcBef>
                <a:spcPts val="600"/>
              </a:spcBef>
              <a:buFontTx/>
              <a:buNone/>
            </a:pPr>
            <a:r>
              <a:rPr lang="ru-RU" sz="2000" b="1" i="0" smtClean="0"/>
              <a:t> </a:t>
            </a:r>
            <a:r>
              <a:rPr lang="ru-RU" sz="2000" i="0" smtClean="0"/>
              <a:t>200 гостей</a:t>
            </a:r>
          </a:p>
          <a:p>
            <a:pPr>
              <a:spcBef>
                <a:spcPts val="600"/>
              </a:spcBef>
              <a:buFontTx/>
              <a:buNone/>
            </a:pPr>
            <a:endParaRPr lang="ru-RU" sz="2000" b="1" i="0" smtClean="0"/>
          </a:p>
          <a:p>
            <a:pPr>
              <a:spcBef>
                <a:spcPts val="600"/>
              </a:spcBef>
              <a:buFontTx/>
              <a:buNone/>
            </a:pPr>
            <a:r>
              <a:rPr lang="ru-RU" sz="2000" b="1" i="0" smtClean="0"/>
              <a:t>О мероприятии:</a:t>
            </a:r>
          </a:p>
          <a:p>
            <a:pPr>
              <a:spcBef>
                <a:spcPts val="600"/>
              </a:spcBef>
              <a:buFontTx/>
              <a:buNone/>
            </a:pPr>
            <a:r>
              <a:rPr lang="ru-RU" sz="2000" i="0" smtClean="0"/>
              <a:t>В рамках дня открытых дверей для клиентов Ферронордик (дилер </a:t>
            </a:r>
            <a:r>
              <a:rPr lang="en-US" sz="2000" i="0" smtClean="0"/>
              <a:t>Volvo CE)</a:t>
            </a:r>
            <a:r>
              <a:rPr lang="ru-RU" sz="2000" i="0" smtClean="0"/>
              <a:t> были организованы тест-драйвы, тематические лекции, тир, а также соревнования операторов </a:t>
            </a:r>
            <a:r>
              <a:rPr lang="en-US" sz="2000" i="0" smtClean="0"/>
              <a:t>Volvo (</a:t>
            </a:r>
            <a:r>
              <a:rPr lang="ru-RU" sz="2000" i="0" smtClean="0"/>
              <a:t>региональные мероприятия по всей России)</a:t>
            </a:r>
          </a:p>
          <a:p>
            <a:pPr>
              <a:buFontTx/>
              <a:buNone/>
            </a:pPr>
            <a:r>
              <a:rPr lang="en-US" sz="2000" smtClean="0">
                <a:solidFill>
                  <a:schemeClr val="bg1"/>
                </a:solidFill>
              </a:rPr>
              <a:t>	</a:t>
            </a:r>
            <a:endParaRPr lang="ru-RU" sz="2000" smtClean="0"/>
          </a:p>
        </p:txBody>
      </p:sp>
      <p:pic>
        <p:nvPicPr>
          <p:cNvPr id="130052" name="Picture 2" descr="\\10.100.0.9\Managers\Проекты 2014\Светлана Кондеева\Клиенты\Volvo\ТТТ 2014 04 Volvo Павловский Посад\ФОТО\отчет\preview\ALEX5653.jpg"/>
          <p:cNvPicPr>
            <a:picLocks noChangeAspect="1" noChangeArrowheads="1"/>
          </p:cNvPicPr>
          <p:nvPr/>
        </p:nvPicPr>
        <p:blipFill>
          <a:blip r:embed="rId3"/>
          <a:srcRect/>
          <a:stretch>
            <a:fillRect/>
          </a:stretch>
        </p:blipFill>
        <p:spPr bwMode="auto">
          <a:xfrm>
            <a:off x="279400" y="6519863"/>
            <a:ext cx="3965575" cy="2643187"/>
          </a:xfrm>
          <a:prstGeom prst="rect">
            <a:avLst/>
          </a:prstGeom>
          <a:noFill/>
          <a:ln w="9525">
            <a:noFill/>
            <a:miter lim="800000"/>
            <a:headEnd/>
            <a:tailEnd/>
          </a:ln>
        </p:spPr>
      </p:pic>
      <p:pic>
        <p:nvPicPr>
          <p:cNvPr id="130053" name="Picture 4" descr="\\10.100.0.9\Managers\Проекты 2014\Светлана Кондеева\Клиенты\Volvo\ТТТ 2014 04 Volvo Павловский Посад\ФОТО\отчет\preview\ALEX5725.jpg"/>
          <p:cNvPicPr>
            <a:picLocks noChangeAspect="1" noChangeArrowheads="1"/>
          </p:cNvPicPr>
          <p:nvPr/>
        </p:nvPicPr>
        <p:blipFill>
          <a:blip r:embed="rId4"/>
          <a:srcRect/>
          <a:stretch>
            <a:fillRect/>
          </a:stretch>
        </p:blipFill>
        <p:spPr bwMode="auto">
          <a:xfrm>
            <a:off x="4430713" y="6519863"/>
            <a:ext cx="4000500" cy="2667000"/>
          </a:xfrm>
          <a:prstGeom prst="rect">
            <a:avLst/>
          </a:prstGeom>
          <a:noFill/>
          <a:ln w="9525">
            <a:noFill/>
            <a:miter lim="800000"/>
            <a:headEnd/>
            <a:tailEnd/>
          </a:ln>
        </p:spPr>
      </p:pic>
      <p:pic>
        <p:nvPicPr>
          <p:cNvPr id="130054" name="Picture 9" descr="\\10.100.0.9\Managers\Проекты 2014\Светлана Кондеева\Клиенты\Volvo\ТТТ 2014 04 Volvo Павловский Посад\ФОТО\отчет\preview\ALEX6266.jpg"/>
          <p:cNvPicPr>
            <a:picLocks noChangeAspect="1" noChangeArrowheads="1"/>
          </p:cNvPicPr>
          <p:nvPr/>
        </p:nvPicPr>
        <p:blipFill>
          <a:blip r:embed="rId5" cstate="print"/>
          <a:srcRect/>
          <a:stretch>
            <a:fillRect/>
          </a:stretch>
        </p:blipFill>
        <p:spPr bwMode="auto">
          <a:xfrm>
            <a:off x="287338" y="838200"/>
            <a:ext cx="8178800" cy="5451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Номер слайда 3"/>
          <p:cNvSpPr>
            <a:spLocks noGrp="1"/>
          </p:cNvSpPr>
          <p:nvPr>
            <p:ph type="sldNum" sz="quarter" idx="10"/>
          </p:nvPr>
        </p:nvSpPr>
        <p:spPr>
          <a:noFill/>
        </p:spPr>
        <p:txBody>
          <a:bodyPr/>
          <a:lstStyle/>
          <a:p>
            <a:pPr>
              <a:tabLst>
                <a:tab pos="1066800" algn="l"/>
              </a:tabLst>
            </a:pPr>
            <a:fld id="{1A4ADA8E-D805-41A7-95CB-617EA67703CF}" type="slidenum">
              <a:rPr lang="en-US"/>
              <a:pPr>
                <a:tabLst>
                  <a:tab pos="1066800" algn="l"/>
                </a:tabLst>
              </a:pPr>
              <a:t>3</a:t>
            </a:fld>
            <a:endParaRPr lang="en-US"/>
          </a:p>
        </p:txBody>
      </p:sp>
      <p:sp>
        <p:nvSpPr>
          <p:cNvPr id="103427" name="Rectangle 1"/>
          <p:cNvSpPr>
            <a:spLocks noGrp="1" noChangeArrowheads="1"/>
          </p:cNvSpPr>
          <p:nvPr>
            <p:ph type="title"/>
          </p:nvPr>
        </p:nvSpPr>
        <p:spPr/>
        <p:txBody>
          <a:bodyPr/>
          <a:lstStyle/>
          <a:p>
            <a:pPr eaLnBrk="1" hangingPunct="1"/>
            <a:r>
              <a:rPr lang="en-US" smtClean="0">
                <a:sym typeface="Helvetica Neue" charset="0"/>
              </a:rPr>
              <a:t>e:mg</a:t>
            </a:r>
            <a:r>
              <a:rPr lang="en-US" smtClean="0"/>
              <a:t> </a:t>
            </a:r>
            <a:r>
              <a:rPr lang="ru-RU" smtClean="0">
                <a:sym typeface="Helvetica Neue" charset="0"/>
              </a:rPr>
              <a:t>в цифрах</a:t>
            </a:r>
            <a:endParaRPr lang="en-US" smtClean="0"/>
          </a:p>
        </p:txBody>
      </p:sp>
      <p:sp>
        <p:nvSpPr>
          <p:cNvPr id="103428" name="Rectangle 2"/>
          <p:cNvSpPr>
            <a:spLocks noGrp="1" noChangeArrowheads="1"/>
          </p:cNvSpPr>
          <p:nvPr>
            <p:ph type="body" idx="1"/>
          </p:nvPr>
        </p:nvSpPr>
        <p:spPr>
          <a:xfrm>
            <a:off x="8420100" y="2876550"/>
            <a:ext cx="4368800" cy="6286500"/>
          </a:xfrm>
        </p:spPr>
        <p:txBody>
          <a:bodyPr/>
          <a:lstStyle/>
          <a:p>
            <a:pPr marL="0" indent="0" algn="r" eaLnBrk="1" hangingPunct="1">
              <a:buFontTx/>
              <a:buNone/>
            </a:pPr>
            <a:r>
              <a:rPr lang="en-US" sz="2400" smtClean="0"/>
              <a:t>Founded in </a:t>
            </a:r>
            <a:r>
              <a:rPr lang="ru-RU" sz="2400" smtClean="0"/>
              <a:t>1996</a:t>
            </a:r>
            <a:endParaRPr lang="en-US" sz="2400" smtClean="0"/>
          </a:p>
          <a:p>
            <a:pPr marL="0" indent="0" algn="r" eaLnBrk="1" hangingPunct="1">
              <a:buFontTx/>
              <a:buNone/>
            </a:pPr>
            <a:r>
              <a:rPr lang="en-US" sz="2400" smtClean="0"/>
              <a:t>National</a:t>
            </a:r>
            <a:r>
              <a:rPr lang="ru-RU" sz="2400" smtClean="0"/>
              <a:t> </a:t>
            </a:r>
            <a:r>
              <a:rPr lang="en-US" sz="2400" smtClean="0"/>
              <a:t>coverage -</a:t>
            </a:r>
            <a:r>
              <a:rPr lang="ru-RU" sz="2400" smtClean="0"/>
              <a:t>1125 </a:t>
            </a:r>
            <a:r>
              <a:rPr lang="en-US" sz="2400" smtClean="0"/>
              <a:t>cities</a:t>
            </a:r>
          </a:p>
          <a:p>
            <a:pPr marL="0" indent="0" algn="r" eaLnBrk="1" hangingPunct="1">
              <a:buFontTx/>
              <a:buNone/>
            </a:pPr>
            <a:r>
              <a:rPr lang="en-US" sz="2400" smtClean="0"/>
              <a:t>Permanent</a:t>
            </a:r>
            <a:r>
              <a:rPr lang="ru-RU" sz="2400" smtClean="0"/>
              <a:t> </a:t>
            </a:r>
            <a:r>
              <a:rPr lang="en-US" sz="2400" smtClean="0"/>
              <a:t>member               </a:t>
            </a:r>
            <a:r>
              <a:rPr lang="en-US" sz="2400" smtClean="0">
                <a:latin typeface="Helvetica Neue Black Condensed" charset="0"/>
                <a:sym typeface="Helvetica Neue Black Condensed" charset="0"/>
              </a:rPr>
              <a:t>AKAR, RAMU, PMA</a:t>
            </a:r>
            <a:endParaRPr lang="en-US" sz="2400" smtClean="0">
              <a:latin typeface="Helvetica Neue Black Condensed" charset="0"/>
              <a:ea typeface="ヒラギノ角ゴ ProN W6" charset="-128"/>
              <a:sym typeface="Helvetica Neue Black Condensed" charset="0"/>
            </a:endParaRPr>
          </a:p>
          <a:p>
            <a:pPr marL="0" indent="0" algn="r" eaLnBrk="1" hangingPunct="1">
              <a:buFontTx/>
              <a:buNone/>
            </a:pPr>
            <a:r>
              <a:rPr lang="en-US" sz="2400" smtClean="0"/>
              <a:t>Creation and realization of all types of events from A to Z</a:t>
            </a:r>
          </a:p>
          <a:p>
            <a:pPr marL="0" indent="0" algn="r" eaLnBrk="1" hangingPunct="1">
              <a:buFontTx/>
              <a:buNone/>
            </a:pPr>
            <a:r>
              <a:rPr lang="en-US" sz="2400" smtClean="0"/>
              <a:t>The agency has its own creative department, design studio,  production department, the department of logistics, warehouse, department of personnel selection for events</a:t>
            </a:r>
          </a:p>
          <a:p>
            <a:pPr marL="0" indent="0" algn="r" eaLnBrk="1" hangingPunct="1">
              <a:buFontTx/>
              <a:buNone/>
            </a:pPr>
            <a:endParaRPr lang="en-US" smtClean="0"/>
          </a:p>
        </p:txBody>
      </p:sp>
      <p:sp>
        <p:nvSpPr>
          <p:cNvPr id="103429" name="Rectangle 3"/>
          <p:cNvSpPr>
            <a:spLocks/>
          </p:cNvSpPr>
          <p:nvPr/>
        </p:nvSpPr>
        <p:spPr bwMode="auto">
          <a:xfrm>
            <a:off x="49213" y="3219450"/>
            <a:ext cx="4724400" cy="990600"/>
          </a:xfrm>
          <a:prstGeom prst="rect">
            <a:avLst/>
          </a:prstGeom>
          <a:noFill/>
          <a:ln w="12700">
            <a:noFill/>
            <a:miter lim="800000"/>
            <a:headEnd/>
            <a:tailEnd/>
          </a:ln>
        </p:spPr>
        <p:txBody>
          <a:bodyPr lIns="0" tIns="0" rIns="0" bIns="0" anchor="ctr"/>
          <a:lstStyle/>
          <a:p>
            <a:pPr algn="ctr"/>
            <a:r>
              <a:rPr lang="en-US" sz="5800" b="1">
                <a:solidFill>
                  <a:srgbClr val="BD3272"/>
                </a:solidFill>
                <a:latin typeface="Helvetica Neue" charset="0"/>
                <a:sym typeface="Helvetica Neue" charset="0"/>
              </a:rPr>
              <a:t>5th PLACE</a:t>
            </a:r>
          </a:p>
        </p:txBody>
      </p:sp>
      <p:sp>
        <p:nvSpPr>
          <p:cNvPr id="103430" name="Rectangle 4"/>
          <p:cNvSpPr>
            <a:spLocks/>
          </p:cNvSpPr>
          <p:nvPr/>
        </p:nvSpPr>
        <p:spPr bwMode="auto">
          <a:xfrm>
            <a:off x="-139700" y="5613400"/>
            <a:ext cx="4724400" cy="990600"/>
          </a:xfrm>
          <a:prstGeom prst="rect">
            <a:avLst/>
          </a:prstGeom>
          <a:noFill/>
          <a:ln w="12700">
            <a:noFill/>
            <a:miter lim="800000"/>
            <a:headEnd/>
            <a:tailEnd/>
          </a:ln>
        </p:spPr>
        <p:txBody>
          <a:bodyPr lIns="0" tIns="0" rIns="0" bIns="0" anchor="ctr"/>
          <a:lstStyle/>
          <a:p>
            <a:pPr algn="ctr"/>
            <a:r>
              <a:rPr lang="en-US" sz="5800" b="1">
                <a:solidFill>
                  <a:srgbClr val="BD3272"/>
                </a:solidFill>
                <a:latin typeface="Helvetica Neue" charset="0"/>
                <a:sym typeface="Helvetica Neue" charset="0"/>
              </a:rPr>
              <a:t>1</a:t>
            </a:r>
            <a:r>
              <a:rPr lang="ru-RU" sz="5800" b="1">
                <a:solidFill>
                  <a:srgbClr val="BD3272"/>
                </a:solidFill>
                <a:latin typeface="Helvetica Neue" charset="0"/>
                <a:sym typeface="Helvetica Neue" charset="0"/>
              </a:rPr>
              <a:t>8</a:t>
            </a:r>
            <a:r>
              <a:rPr lang="en-US" sz="5800" b="1">
                <a:solidFill>
                  <a:srgbClr val="BD3272"/>
                </a:solidFill>
                <a:latin typeface="Helvetica Neue" charset="0"/>
                <a:sym typeface="Helvetica Neue" charset="0"/>
              </a:rPr>
              <a:t> YEARS</a:t>
            </a:r>
          </a:p>
        </p:txBody>
      </p:sp>
      <p:sp>
        <p:nvSpPr>
          <p:cNvPr id="103431" name="Rectangle 5"/>
          <p:cNvSpPr>
            <a:spLocks/>
          </p:cNvSpPr>
          <p:nvPr/>
        </p:nvSpPr>
        <p:spPr bwMode="auto">
          <a:xfrm>
            <a:off x="398463" y="7805738"/>
            <a:ext cx="5461000" cy="990600"/>
          </a:xfrm>
          <a:prstGeom prst="rect">
            <a:avLst/>
          </a:prstGeom>
          <a:noFill/>
          <a:ln w="12700">
            <a:noFill/>
            <a:miter lim="800000"/>
            <a:headEnd/>
            <a:tailEnd/>
          </a:ln>
        </p:spPr>
        <p:txBody>
          <a:bodyPr lIns="0" tIns="0" rIns="0" bIns="0" anchor="ctr"/>
          <a:lstStyle/>
          <a:p>
            <a:r>
              <a:rPr lang="en-US" sz="4800" b="1">
                <a:solidFill>
                  <a:srgbClr val="BD3272"/>
                </a:solidFill>
                <a:latin typeface="Helvetica Neue" charset="0"/>
                <a:sym typeface="Helvetica Neue" charset="0"/>
              </a:rPr>
              <a:t>150</a:t>
            </a:r>
            <a:r>
              <a:rPr lang="ru-RU" sz="4800" b="1">
                <a:solidFill>
                  <a:srgbClr val="BD3272"/>
                </a:solidFill>
                <a:latin typeface="Helvetica Neue" charset="0"/>
                <a:sym typeface="Helvetica Neue" charset="0"/>
              </a:rPr>
              <a:t> +</a:t>
            </a:r>
            <a:r>
              <a:rPr lang="en-US" sz="4800" b="1">
                <a:solidFill>
                  <a:srgbClr val="BD3272"/>
                </a:solidFill>
                <a:latin typeface="Helvetica Neue" charset="0"/>
                <a:sym typeface="Helvetica Neue" charset="0"/>
              </a:rPr>
              <a:t> PERS.</a:t>
            </a:r>
          </a:p>
        </p:txBody>
      </p:sp>
      <p:sp>
        <p:nvSpPr>
          <p:cNvPr id="103432" name="Rectangle 7"/>
          <p:cNvSpPr>
            <a:spLocks/>
          </p:cNvSpPr>
          <p:nvPr/>
        </p:nvSpPr>
        <p:spPr bwMode="auto">
          <a:xfrm>
            <a:off x="4140200" y="3683000"/>
            <a:ext cx="4724400" cy="990600"/>
          </a:xfrm>
          <a:prstGeom prst="rect">
            <a:avLst/>
          </a:prstGeom>
          <a:noFill/>
          <a:ln w="12700">
            <a:noFill/>
            <a:miter lim="800000"/>
            <a:headEnd/>
            <a:tailEnd/>
          </a:ln>
        </p:spPr>
        <p:txBody>
          <a:bodyPr lIns="0" tIns="0" rIns="0" bIns="0" anchor="ctr"/>
          <a:lstStyle/>
          <a:p>
            <a:pPr algn="ctr"/>
            <a:r>
              <a:rPr lang="en-US" sz="5800" b="1">
                <a:solidFill>
                  <a:srgbClr val="BD3272"/>
                </a:solidFill>
                <a:latin typeface="Helvetica Neue" charset="0"/>
                <a:sym typeface="Helvetica Neue" charset="0"/>
              </a:rPr>
              <a:t>5000+</a:t>
            </a:r>
          </a:p>
        </p:txBody>
      </p:sp>
      <p:sp>
        <p:nvSpPr>
          <p:cNvPr id="103433" name="Rectangle 8"/>
          <p:cNvSpPr>
            <a:spLocks/>
          </p:cNvSpPr>
          <p:nvPr/>
        </p:nvSpPr>
        <p:spPr bwMode="auto">
          <a:xfrm>
            <a:off x="5029200" y="5943600"/>
            <a:ext cx="2146300" cy="990600"/>
          </a:xfrm>
          <a:prstGeom prst="rect">
            <a:avLst/>
          </a:prstGeom>
          <a:noFill/>
          <a:ln w="12700">
            <a:noFill/>
            <a:miter lim="800000"/>
            <a:headEnd/>
            <a:tailEnd/>
          </a:ln>
        </p:spPr>
        <p:txBody>
          <a:bodyPr lIns="0" tIns="0" rIns="0" bIns="0" anchor="ctr"/>
          <a:lstStyle/>
          <a:p>
            <a:pPr algn="ctr"/>
            <a:r>
              <a:rPr lang="ru-RU" sz="5800" b="1">
                <a:solidFill>
                  <a:srgbClr val="BD3272"/>
                </a:solidFill>
                <a:latin typeface="Helvetica Neue" charset="0"/>
                <a:sym typeface="Helvetica Neue" charset="0"/>
              </a:rPr>
              <a:t>50</a:t>
            </a:r>
            <a:r>
              <a:rPr lang="en-US" sz="5800" b="1">
                <a:solidFill>
                  <a:srgbClr val="BD3272"/>
                </a:solidFill>
                <a:latin typeface="Helvetica Neue" charset="0"/>
                <a:sym typeface="Helvetica Neue" charset="0"/>
              </a:rPr>
              <a:t>+</a:t>
            </a:r>
          </a:p>
        </p:txBody>
      </p:sp>
      <p:sp>
        <p:nvSpPr>
          <p:cNvPr id="103434" name="Rectangle 9"/>
          <p:cNvSpPr>
            <a:spLocks/>
          </p:cNvSpPr>
          <p:nvPr/>
        </p:nvSpPr>
        <p:spPr bwMode="auto">
          <a:xfrm>
            <a:off x="469900" y="4210050"/>
            <a:ext cx="2501900" cy="952500"/>
          </a:xfrm>
          <a:prstGeom prst="rect">
            <a:avLst/>
          </a:prstGeom>
          <a:noFill/>
          <a:ln w="12700">
            <a:noFill/>
            <a:miter lim="800000"/>
            <a:headEnd/>
            <a:tailEnd/>
          </a:ln>
        </p:spPr>
        <p:txBody>
          <a:bodyPr lIns="0" tIns="0" rIns="0" bIns="0" anchor="ctr"/>
          <a:lstStyle/>
          <a:p>
            <a:r>
              <a:rPr lang="en-US">
                <a:solidFill>
                  <a:srgbClr val="676767"/>
                </a:solidFill>
                <a:latin typeface="Helvetica Neue Black Condensed" charset="0"/>
                <a:sym typeface="Helvetica Neue Black Condensed" charset="0"/>
              </a:rPr>
              <a:t>in top 5 on the market</a:t>
            </a:r>
          </a:p>
          <a:p>
            <a:endParaRPr lang="en-US" sz="2200">
              <a:solidFill>
                <a:srgbClr val="676767"/>
              </a:solidFill>
              <a:latin typeface="Helvetica Neue Black Condensed" charset="0"/>
              <a:sym typeface="Helvetica Neue Black Condensed" charset="0"/>
            </a:endParaRPr>
          </a:p>
        </p:txBody>
      </p:sp>
      <p:sp>
        <p:nvSpPr>
          <p:cNvPr id="103435" name="Rectangle 10"/>
          <p:cNvSpPr>
            <a:spLocks/>
          </p:cNvSpPr>
          <p:nvPr/>
        </p:nvSpPr>
        <p:spPr bwMode="auto">
          <a:xfrm>
            <a:off x="469900" y="6424613"/>
            <a:ext cx="2501900" cy="952500"/>
          </a:xfrm>
          <a:prstGeom prst="rect">
            <a:avLst/>
          </a:prstGeom>
          <a:noFill/>
          <a:ln w="12700">
            <a:noFill/>
            <a:miter lim="800000"/>
            <a:headEnd/>
            <a:tailEnd/>
          </a:ln>
        </p:spPr>
        <p:txBody>
          <a:bodyPr lIns="0" tIns="0" rIns="0" bIns="0" anchor="ctr"/>
          <a:lstStyle/>
          <a:p>
            <a:r>
              <a:rPr lang="en-US">
                <a:solidFill>
                  <a:srgbClr val="676767"/>
                </a:solidFill>
                <a:latin typeface="Helvetica Neue Black Condensed" charset="0"/>
                <a:sym typeface="Helvetica Neue Black Condensed" charset="0"/>
              </a:rPr>
              <a:t>of successful operation </a:t>
            </a:r>
          </a:p>
        </p:txBody>
      </p:sp>
      <p:sp>
        <p:nvSpPr>
          <p:cNvPr id="103436" name="Rectangle 11"/>
          <p:cNvSpPr>
            <a:spLocks/>
          </p:cNvSpPr>
          <p:nvPr/>
        </p:nvSpPr>
        <p:spPr bwMode="auto">
          <a:xfrm>
            <a:off x="495300" y="8724900"/>
            <a:ext cx="4724400" cy="520700"/>
          </a:xfrm>
          <a:prstGeom prst="rect">
            <a:avLst/>
          </a:prstGeom>
          <a:noFill/>
          <a:ln w="12700">
            <a:noFill/>
            <a:miter lim="800000"/>
            <a:headEnd/>
            <a:tailEnd/>
          </a:ln>
        </p:spPr>
        <p:txBody>
          <a:bodyPr lIns="0" tIns="0" rIns="0" bIns="0" anchor="ctr"/>
          <a:lstStyle/>
          <a:p>
            <a:r>
              <a:rPr lang="en-US" b="1">
                <a:solidFill>
                  <a:srgbClr val="BD3272"/>
                </a:solidFill>
                <a:latin typeface="Helvetica Neue" charset="0"/>
                <a:sym typeface="Helvetica Neue Black Condensed" charset="0"/>
              </a:rPr>
              <a:t>e:</a:t>
            </a:r>
            <a:r>
              <a:rPr lang="en-US" b="1">
                <a:solidFill>
                  <a:schemeClr val="tx1"/>
                </a:solidFill>
                <a:latin typeface="Helvetica Neue" charset="0"/>
                <a:sym typeface="Helvetica Neue Black Condensed" charset="0"/>
              </a:rPr>
              <a:t>mg </a:t>
            </a:r>
            <a:r>
              <a:rPr lang="en-US">
                <a:solidFill>
                  <a:srgbClr val="676767"/>
                </a:solidFill>
                <a:latin typeface="Helvetica Neue Black Condensed" charset="0"/>
                <a:sym typeface="Helvetica Neue Black Condensed" charset="0"/>
              </a:rPr>
              <a:t>staff</a:t>
            </a:r>
            <a:r>
              <a:rPr lang="ru-RU">
                <a:solidFill>
                  <a:srgbClr val="676767"/>
                </a:solidFill>
                <a:latin typeface="Helvetica Neue Black Condensed" charset="0"/>
                <a:sym typeface="Helvetica Neue Black Condensed" charset="0"/>
              </a:rPr>
              <a:t> </a:t>
            </a:r>
            <a:endParaRPr lang="en-US">
              <a:solidFill>
                <a:srgbClr val="676767"/>
              </a:solidFill>
              <a:latin typeface="Helvetica Neue Black Condensed" charset="0"/>
              <a:sym typeface="Helvetica Neue Black Condensed" charset="0"/>
            </a:endParaRPr>
          </a:p>
        </p:txBody>
      </p:sp>
      <p:sp>
        <p:nvSpPr>
          <p:cNvPr id="103437" name="Rectangle 12"/>
          <p:cNvSpPr>
            <a:spLocks/>
          </p:cNvSpPr>
          <p:nvPr/>
        </p:nvSpPr>
        <p:spPr bwMode="auto">
          <a:xfrm>
            <a:off x="5359400" y="4305300"/>
            <a:ext cx="2571750" cy="952500"/>
          </a:xfrm>
          <a:prstGeom prst="rect">
            <a:avLst/>
          </a:prstGeom>
          <a:noFill/>
          <a:ln w="12700">
            <a:noFill/>
            <a:miter lim="800000"/>
            <a:headEnd/>
            <a:tailEnd/>
          </a:ln>
        </p:spPr>
        <p:txBody>
          <a:bodyPr lIns="0" tIns="0" rIns="0" bIns="0" anchor="ctr"/>
          <a:lstStyle/>
          <a:p>
            <a:r>
              <a:rPr lang="en-US">
                <a:solidFill>
                  <a:srgbClr val="676767"/>
                </a:solidFill>
                <a:latin typeface="Helvetica Neue Black Condensed" charset="0"/>
                <a:sym typeface="Helvetica Neue Black Condensed" charset="0"/>
              </a:rPr>
              <a:t>fulfilled projects</a:t>
            </a:r>
          </a:p>
        </p:txBody>
      </p:sp>
      <p:sp>
        <p:nvSpPr>
          <p:cNvPr id="103438" name="Rectangle 13"/>
          <p:cNvSpPr>
            <a:spLocks/>
          </p:cNvSpPr>
          <p:nvPr/>
        </p:nvSpPr>
        <p:spPr bwMode="auto">
          <a:xfrm>
            <a:off x="5502275" y="6781800"/>
            <a:ext cx="2473325" cy="952500"/>
          </a:xfrm>
          <a:prstGeom prst="rect">
            <a:avLst/>
          </a:prstGeom>
          <a:noFill/>
          <a:ln w="12700">
            <a:noFill/>
            <a:miter lim="800000"/>
            <a:headEnd/>
            <a:tailEnd/>
          </a:ln>
        </p:spPr>
        <p:txBody>
          <a:bodyPr lIns="0" tIns="0" rIns="0" bIns="0" anchor="ctr"/>
          <a:lstStyle/>
          <a:p>
            <a:r>
              <a:rPr lang="en-US">
                <a:solidFill>
                  <a:srgbClr val="676767"/>
                </a:solidFill>
                <a:latin typeface="Helvetica Neue Black Condensed" charset="0"/>
                <a:sym typeface="Helvetica Neue Black Condensed" charset="0"/>
              </a:rPr>
              <a:t>professional awards</a:t>
            </a:r>
          </a:p>
        </p:txBody>
      </p:sp>
      <p:sp>
        <p:nvSpPr>
          <p:cNvPr id="103439" name="Line 14"/>
          <p:cNvSpPr>
            <a:spLocks noChangeShapeType="1"/>
          </p:cNvSpPr>
          <p:nvPr/>
        </p:nvSpPr>
        <p:spPr bwMode="auto">
          <a:xfrm>
            <a:off x="490538" y="5043488"/>
            <a:ext cx="3816350" cy="7937"/>
          </a:xfrm>
          <a:prstGeom prst="line">
            <a:avLst/>
          </a:prstGeom>
          <a:noFill/>
          <a:ln w="38100">
            <a:solidFill>
              <a:srgbClr val="B3B3B3"/>
            </a:solidFill>
            <a:miter lim="800000"/>
            <a:headEnd/>
            <a:tailEnd/>
          </a:ln>
        </p:spPr>
        <p:txBody>
          <a:bodyPr lIns="0" tIns="0" rIns="0" bIns="0"/>
          <a:lstStyle/>
          <a:p>
            <a:endParaRPr lang="ru-RU"/>
          </a:p>
        </p:txBody>
      </p:sp>
      <p:sp>
        <p:nvSpPr>
          <p:cNvPr id="103440" name="Line 15"/>
          <p:cNvSpPr>
            <a:spLocks noChangeShapeType="1"/>
          </p:cNvSpPr>
          <p:nvPr/>
        </p:nvSpPr>
        <p:spPr bwMode="auto">
          <a:xfrm>
            <a:off x="495300" y="7429500"/>
            <a:ext cx="3816350" cy="6350"/>
          </a:xfrm>
          <a:prstGeom prst="line">
            <a:avLst/>
          </a:prstGeom>
          <a:noFill/>
          <a:ln w="38100">
            <a:solidFill>
              <a:srgbClr val="B3B3B3"/>
            </a:solidFill>
            <a:miter lim="800000"/>
            <a:headEnd/>
            <a:tailEnd/>
          </a:ln>
        </p:spPr>
        <p:txBody>
          <a:bodyPr lIns="0" tIns="0" rIns="0" bIns="0"/>
          <a:lstStyle/>
          <a:p>
            <a:endParaRPr lang="ru-RU"/>
          </a:p>
        </p:txBody>
      </p:sp>
      <p:sp>
        <p:nvSpPr>
          <p:cNvPr id="103441" name="Line 16"/>
          <p:cNvSpPr>
            <a:spLocks noChangeShapeType="1"/>
          </p:cNvSpPr>
          <p:nvPr/>
        </p:nvSpPr>
        <p:spPr bwMode="auto">
          <a:xfrm rot="10800000" flipH="1">
            <a:off x="5480050" y="5543550"/>
            <a:ext cx="2387600" cy="6350"/>
          </a:xfrm>
          <a:prstGeom prst="line">
            <a:avLst/>
          </a:prstGeom>
          <a:noFill/>
          <a:ln w="38100">
            <a:solidFill>
              <a:srgbClr val="B3B3B3"/>
            </a:solidFill>
            <a:miter lim="800000"/>
            <a:headEnd/>
            <a:tailEnd/>
          </a:ln>
        </p:spPr>
        <p:txBody>
          <a:bodyPr lIns="0" tIns="0" rIns="0" bIns="0"/>
          <a:lstStyle/>
          <a:p>
            <a:endParaRPr lang="ru-RU"/>
          </a:p>
        </p:txBody>
      </p:sp>
      <p:sp>
        <p:nvSpPr>
          <p:cNvPr id="103442" name="Line 17"/>
          <p:cNvSpPr>
            <a:spLocks noChangeShapeType="1"/>
          </p:cNvSpPr>
          <p:nvPr/>
        </p:nvSpPr>
        <p:spPr bwMode="auto">
          <a:xfrm rot="10800000" flipH="1">
            <a:off x="5486400" y="7759700"/>
            <a:ext cx="2386013" cy="4763"/>
          </a:xfrm>
          <a:prstGeom prst="line">
            <a:avLst/>
          </a:prstGeom>
          <a:noFill/>
          <a:ln w="38100">
            <a:solidFill>
              <a:srgbClr val="B3B3B3"/>
            </a:solidFill>
            <a:miter lim="800000"/>
            <a:headEnd/>
            <a:tailEnd/>
          </a:ln>
        </p:spPr>
        <p:txBody>
          <a:bodyPr lIns="0" tIns="0" rIns="0" bIns="0"/>
          <a:lstStyle/>
          <a:p>
            <a:endParaRPr lang="ru-RU"/>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0" descr="\\10.100.0.9\Managers\Проекты 2014\Светлана Кондеева\Клиенты\Volvo\ТТТ 2014 04 Volvo Павловский Посад\ФОТО\отчет\preview\ALEX6051 Panorama.jpg"/>
          <p:cNvPicPr>
            <a:picLocks noChangeAspect="1" noChangeArrowheads="1"/>
          </p:cNvPicPr>
          <p:nvPr/>
        </p:nvPicPr>
        <p:blipFill>
          <a:blip r:embed="rId3"/>
          <a:srcRect/>
          <a:stretch>
            <a:fillRect/>
          </a:stretch>
        </p:blipFill>
        <p:spPr bwMode="auto">
          <a:xfrm>
            <a:off x="165100" y="196850"/>
            <a:ext cx="12674600" cy="3724275"/>
          </a:xfrm>
          <a:prstGeom prst="rect">
            <a:avLst/>
          </a:prstGeom>
          <a:noFill/>
          <a:ln w="9525">
            <a:noFill/>
            <a:miter lim="800000"/>
            <a:headEnd/>
            <a:tailEnd/>
          </a:ln>
        </p:spPr>
      </p:pic>
      <p:pic>
        <p:nvPicPr>
          <p:cNvPr id="131075" name="Picture 11" descr="\\10.100.0.9\Managers\Проекты 2014\Светлана Кондеева\Клиенты\Volvo\ТТТ 2014 04 Volvo Павловский Посад\ФОТО\отчет\preview\ALEX5843.jpg"/>
          <p:cNvPicPr>
            <a:picLocks noChangeAspect="1" noChangeArrowheads="1"/>
          </p:cNvPicPr>
          <p:nvPr/>
        </p:nvPicPr>
        <p:blipFill>
          <a:blip r:embed="rId4"/>
          <a:srcRect/>
          <a:stretch>
            <a:fillRect/>
          </a:stretch>
        </p:blipFill>
        <p:spPr bwMode="auto">
          <a:xfrm>
            <a:off x="8086725" y="3868738"/>
            <a:ext cx="4752975" cy="3024187"/>
          </a:xfrm>
          <a:prstGeom prst="rect">
            <a:avLst/>
          </a:prstGeom>
          <a:noFill/>
          <a:ln w="9525">
            <a:noFill/>
            <a:miter lim="800000"/>
            <a:headEnd/>
            <a:tailEnd/>
          </a:ln>
        </p:spPr>
      </p:pic>
      <p:pic>
        <p:nvPicPr>
          <p:cNvPr id="131076" name="Picture 2" descr="\\10.100.0.9\Managers\Проекты 2014\Светлана Кондеева\Клиенты\Volvo\ТТТ 2014 04 Volvo Павловский Посад\ФОТО\отчет\preview\ALEX5778.jpg"/>
          <p:cNvPicPr>
            <a:picLocks noChangeAspect="1" noChangeArrowheads="1"/>
          </p:cNvPicPr>
          <p:nvPr/>
        </p:nvPicPr>
        <p:blipFill>
          <a:blip r:embed="rId5"/>
          <a:srcRect r="5042"/>
          <a:stretch>
            <a:fillRect/>
          </a:stretch>
        </p:blipFill>
        <p:spPr bwMode="auto">
          <a:xfrm>
            <a:off x="165100" y="3868738"/>
            <a:ext cx="8088313" cy="5688012"/>
          </a:xfrm>
          <a:prstGeom prst="rect">
            <a:avLst/>
          </a:prstGeom>
          <a:noFill/>
          <a:ln w="9525">
            <a:noFill/>
            <a:miter lim="800000"/>
            <a:headEnd/>
            <a:tailEnd/>
          </a:ln>
        </p:spPr>
      </p:pic>
      <p:pic>
        <p:nvPicPr>
          <p:cNvPr id="131077" name="Picture 3" descr="\\10.100.0.9\Managers\Проекты 2014\Светлана Кондеева\Клиенты\Volvo\ТТТ 2014 04 Volvo Павловский Посад\ФОТО\отчет\preview\ALEX5633.jpg"/>
          <p:cNvPicPr>
            <a:picLocks noChangeAspect="1" noChangeArrowheads="1"/>
          </p:cNvPicPr>
          <p:nvPr/>
        </p:nvPicPr>
        <p:blipFill>
          <a:blip r:embed="rId6"/>
          <a:srcRect t="10493" b="15123"/>
          <a:stretch>
            <a:fillRect/>
          </a:stretch>
        </p:blipFill>
        <p:spPr bwMode="auto">
          <a:xfrm>
            <a:off x="8231188" y="6821488"/>
            <a:ext cx="4611687" cy="2735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Номер слайда 3"/>
          <p:cNvSpPr>
            <a:spLocks noGrp="1"/>
          </p:cNvSpPr>
          <p:nvPr>
            <p:ph type="sldNum" sz="quarter" idx="10"/>
          </p:nvPr>
        </p:nvSpPr>
        <p:spPr>
          <a:noFill/>
        </p:spPr>
        <p:txBody>
          <a:bodyPr/>
          <a:lstStyle/>
          <a:p>
            <a:pPr>
              <a:tabLst>
                <a:tab pos="1066800" algn="l"/>
              </a:tabLst>
            </a:pPr>
            <a:fld id="{D33CCEA7-CB7A-44A0-8ADB-C4709DEC11A1}" type="slidenum">
              <a:rPr lang="en-US"/>
              <a:pPr>
                <a:tabLst>
                  <a:tab pos="1066800" algn="l"/>
                </a:tabLst>
              </a:pPr>
              <a:t>31</a:t>
            </a:fld>
            <a:endParaRPr lang="en-US"/>
          </a:p>
        </p:txBody>
      </p:sp>
      <p:sp>
        <p:nvSpPr>
          <p:cNvPr id="132099" name="Rectangle 4"/>
          <p:cNvSpPr>
            <a:spLocks noGrp="1" noChangeArrowheads="1"/>
          </p:cNvSpPr>
          <p:nvPr>
            <p:ph type="body" idx="1"/>
          </p:nvPr>
        </p:nvSpPr>
        <p:spPr>
          <a:xfrm>
            <a:off x="8931275" y="804863"/>
            <a:ext cx="3643313" cy="8643937"/>
          </a:xfrm>
        </p:spPr>
        <p:txBody>
          <a:bodyPr/>
          <a:lstStyle/>
          <a:p>
            <a:pPr>
              <a:buFontTx/>
              <a:buNone/>
            </a:pPr>
            <a:endParaRPr lang="ru-RU" sz="1700" b="1" smtClean="0"/>
          </a:p>
          <a:p>
            <a:pPr>
              <a:buFontTx/>
              <a:buNone/>
            </a:pPr>
            <a:endParaRPr lang="ru-RU" sz="1700" b="1" smtClean="0"/>
          </a:p>
          <a:p>
            <a:pPr>
              <a:buFontTx/>
              <a:buNone/>
            </a:pPr>
            <a:endParaRPr lang="ru-RU" sz="1700" b="1" smtClean="0"/>
          </a:p>
          <a:p>
            <a:pPr>
              <a:buFontTx/>
              <a:buNone/>
            </a:pPr>
            <a:r>
              <a:rPr lang="en-US" sz="2400" b="1" i="0" smtClean="0"/>
              <a:t>Audi quattro Cup.</a:t>
            </a:r>
            <a:r>
              <a:rPr lang="ru-RU" sz="2400" b="1" i="0" smtClean="0"/>
              <a:t> Российский этап гольф-турнира</a:t>
            </a:r>
          </a:p>
          <a:p>
            <a:pPr>
              <a:buFontTx/>
              <a:buNone/>
            </a:pPr>
            <a:r>
              <a:rPr lang="ru-RU" sz="1800" b="1" i="0" smtClean="0"/>
              <a:t>Дата: </a:t>
            </a:r>
            <a:r>
              <a:rPr lang="en-US" sz="1800" i="0" smtClean="0"/>
              <a:t>20 </a:t>
            </a:r>
            <a:r>
              <a:rPr lang="ru-RU" sz="1800" i="0" smtClean="0"/>
              <a:t>июля 2013 года,</a:t>
            </a:r>
          </a:p>
          <a:p>
            <a:pPr>
              <a:buFontTx/>
              <a:buNone/>
            </a:pPr>
            <a:r>
              <a:rPr lang="ru-RU" sz="1800" b="1" i="0" smtClean="0"/>
              <a:t>Аудитория: </a:t>
            </a:r>
            <a:r>
              <a:rPr lang="ru-RU" sz="1800" i="0" smtClean="0"/>
              <a:t>Около 350 гостей</a:t>
            </a:r>
            <a:endParaRPr lang="en-US" sz="1800" i="0" smtClean="0"/>
          </a:p>
          <a:p>
            <a:pPr>
              <a:buFontTx/>
              <a:buNone/>
            </a:pPr>
            <a:r>
              <a:rPr lang="ru-RU" sz="1800" i="0" smtClean="0"/>
              <a:t>	На поле клуба Forest Hills 20 июля прошел национальный финал Audi Quattro Cup 2013. Организатор турнира - Федерация гольфа Московской области.Турнир проходил в формате alternative shot stableford с учетом гандикапа, команда из 2-х человек.</a:t>
            </a:r>
          </a:p>
          <a:p>
            <a:pPr>
              <a:buFontTx/>
              <a:buNone/>
            </a:pPr>
            <a:r>
              <a:rPr lang="ru-RU" sz="1800" i="0" smtClean="0"/>
              <a:t>Пока гольфисты сражались на зеленых просторах, гостям был предложен фуршет, турнир по мини-гольфу, мастер-класс по гольфу, детская анимация, тест-драйв Audi, вертолетные прогулки над окрестностями гольф поля.</a:t>
            </a:r>
          </a:p>
          <a:p>
            <a:pPr>
              <a:buFontTx/>
              <a:buNone/>
            </a:pPr>
            <a:endParaRPr lang="ru-RU" sz="1700" i="0" smtClean="0"/>
          </a:p>
          <a:p>
            <a:pPr>
              <a:buFontTx/>
              <a:buNone/>
            </a:pPr>
            <a:endParaRPr lang="ru-RU" sz="1700" smtClean="0"/>
          </a:p>
          <a:p>
            <a:pPr>
              <a:buFontTx/>
              <a:buNone/>
            </a:pPr>
            <a:endParaRPr lang="ru-RU" sz="1700" smtClean="0"/>
          </a:p>
          <a:p>
            <a:pPr>
              <a:spcBef>
                <a:spcPts val="600"/>
              </a:spcBef>
              <a:buFontTx/>
              <a:buNone/>
            </a:pPr>
            <a:endParaRPr lang="ru-RU" sz="1700" smtClean="0"/>
          </a:p>
        </p:txBody>
      </p:sp>
      <p:pic>
        <p:nvPicPr>
          <p:cNvPr id="132100" name="Picture 6"/>
          <p:cNvPicPr>
            <a:picLocks noChangeAspect="1" noChangeArrowheads="1"/>
          </p:cNvPicPr>
          <p:nvPr/>
        </p:nvPicPr>
        <p:blipFill>
          <a:blip r:embed="rId3"/>
          <a:srcRect l="51395" t="11359" r="12152" b="7715"/>
          <a:stretch>
            <a:fillRect/>
          </a:stretch>
        </p:blipFill>
        <p:spPr bwMode="auto">
          <a:xfrm>
            <a:off x="4430713" y="733425"/>
            <a:ext cx="4071937" cy="5429250"/>
          </a:xfrm>
          <a:prstGeom prst="rect">
            <a:avLst/>
          </a:prstGeom>
          <a:noFill/>
          <a:ln w="19050">
            <a:noFill/>
            <a:miter lim="800000"/>
            <a:headEnd/>
            <a:tailEnd/>
          </a:ln>
        </p:spPr>
      </p:pic>
      <p:pic>
        <p:nvPicPr>
          <p:cNvPr id="132101" name="Picture 6"/>
          <p:cNvPicPr>
            <a:picLocks noChangeAspect="1" noChangeArrowheads="1"/>
          </p:cNvPicPr>
          <p:nvPr/>
        </p:nvPicPr>
        <p:blipFill>
          <a:blip r:embed="rId4"/>
          <a:srcRect l="36005" t="11359" r="24728" b="6294"/>
          <a:stretch>
            <a:fillRect/>
          </a:stretch>
        </p:blipFill>
        <p:spPr bwMode="auto">
          <a:xfrm>
            <a:off x="215900" y="733425"/>
            <a:ext cx="4143375" cy="5429250"/>
          </a:xfrm>
          <a:prstGeom prst="rect">
            <a:avLst/>
          </a:prstGeom>
          <a:noFill/>
          <a:ln w="19050">
            <a:noFill/>
            <a:miter lim="800000"/>
            <a:headEnd/>
            <a:tailEnd/>
          </a:ln>
        </p:spPr>
      </p:pic>
      <p:pic>
        <p:nvPicPr>
          <p:cNvPr id="132102" name="Picture 4"/>
          <p:cNvPicPr>
            <a:picLocks noChangeAspect="1" noChangeArrowheads="1"/>
          </p:cNvPicPr>
          <p:nvPr/>
        </p:nvPicPr>
        <p:blipFill>
          <a:blip r:embed="rId5"/>
          <a:srcRect l="11536" t="11359" r="15701" b="14815"/>
          <a:stretch>
            <a:fillRect/>
          </a:stretch>
        </p:blipFill>
        <p:spPr bwMode="auto">
          <a:xfrm>
            <a:off x="215900" y="6234113"/>
            <a:ext cx="4619625" cy="2928937"/>
          </a:xfrm>
          <a:prstGeom prst="rect">
            <a:avLst/>
          </a:prstGeom>
          <a:noFill/>
          <a:ln w="19050">
            <a:noFill/>
            <a:miter lim="800000"/>
            <a:headEnd/>
            <a:tailEnd/>
          </a:ln>
        </p:spPr>
      </p:pic>
      <p:pic>
        <p:nvPicPr>
          <p:cNvPr id="132103" name="Picture 3"/>
          <p:cNvPicPr>
            <a:picLocks noChangeAspect="1" noChangeArrowheads="1"/>
          </p:cNvPicPr>
          <p:nvPr/>
        </p:nvPicPr>
        <p:blipFill>
          <a:blip r:embed="rId6"/>
          <a:srcRect l="26266" t="17529" r="17751" b="7222"/>
          <a:stretch>
            <a:fillRect/>
          </a:stretch>
        </p:blipFill>
        <p:spPr bwMode="auto">
          <a:xfrm>
            <a:off x="4930775" y="6234113"/>
            <a:ext cx="3571875" cy="2928937"/>
          </a:xfrm>
          <a:prstGeom prst="rect">
            <a:avLst/>
          </a:prstGeom>
          <a:noFill/>
          <a:ln w="19050">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Номер слайда 3"/>
          <p:cNvSpPr>
            <a:spLocks noGrp="1"/>
          </p:cNvSpPr>
          <p:nvPr>
            <p:ph type="sldNum" sz="quarter" idx="10"/>
          </p:nvPr>
        </p:nvSpPr>
        <p:spPr>
          <a:noFill/>
        </p:spPr>
        <p:txBody>
          <a:bodyPr/>
          <a:lstStyle/>
          <a:p>
            <a:pPr>
              <a:tabLst>
                <a:tab pos="1066800" algn="l"/>
              </a:tabLst>
            </a:pPr>
            <a:fld id="{1E7793E5-6447-4407-9775-C113B5A42D70}" type="slidenum">
              <a:rPr lang="en-US"/>
              <a:pPr>
                <a:tabLst>
                  <a:tab pos="1066800" algn="l"/>
                </a:tabLst>
              </a:pPr>
              <a:t>32</a:t>
            </a:fld>
            <a:endParaRPr lang="en-US"/>
          </a:p>
        </p:txBody>
      </p:sp>
      <p:sp>
        <p:nvSpPr>
          <p:cNvPr id="13312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CC69666-34A6-47C6-B9CA-34A5D1222095}" type="slidenum">
              <a:rPr lang="en-US" sz="2400" b="1">
                <a:solidFill>
                  <a:srgbClr val="BC3272"/>
                </a:solidFill>
                <a:latin typeface="Helvetica Neue" charset="0"/>
                <a:sym typeface="Helvetica Neue" charset="0"/>
              </a:rPr>
              <a:pPr algn="r">
                <a:tabLst>
                  <a:tab pos="1066800" algn="l"/>
                </a:tabLst>
              </a:pPr>
              <a:t>32</a:t>
            </a:fld>
            <a:endParaRPr lang="en-US" sz="2400" b="1">
              <a:solidFill>
                <a:srgbClr val="BC3272"/>
              </a:solidFill>
              <a:latin typeface="Helvetica Neue" charset="0"/>
              <a:sym typeface="Helvetica Neue" charset="0"/>
            </a:endParaRPr>
          </a:p>
        </p:txBody>
      </p:sp>
      <p:sp>
        <p:nvSpPr>
          <p:cNvPr id="133124"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sym typeface="Helvetica Neue Bold Condensed" charset="0"/>
              </a:rPr>
              <a:t>Церемония открытия завода экскаваторов </a:t>
            </a:r>
            <a:r>
              <a:rPr lang="en-US" sz="4600" b="1">
                <a:solidFill>
                  <a:srgbClr val="FFFFFF"/>
                </a:solidFill>
                <a:sym typeface="Helvetica Neue Bold Condensed" charset="0"/>
              </a:rPr>
              <a:t>Volvo </a:t>
            </a:r>
            <a:r>
              <a:rPr lang="ru-RU" sz="4600" b="1">
                <a:solidFill>
                  <a:srgbClr val="FFFFFF"/>
                </a:solidFill>
                <a:sym typeface="Helvetica Neue Bold Condensed" charset="0"/>
              </a:rPr>
              <a:t>в Калуге</a:t>
            </a:r>
          </a:p>
          <a:p>
            <a:pPr algn="ctr"/>
            <a:r>
              <a:rPr lang="ru-RU" sz="4600" b="1">
                <a:solidFill>
                  <a:srgbClr val="FFFFFF"/>
                </a:solidFill>
                <a:sym typeface="Helvetica Neue Bold Condensed" charset="0"/>
              </a:rPr>
              <a:t>14 мая 2013</a:t>
            </a:r>
            <a:endParaRPr lang="ru-RU" sz="4600" b="1">
              <a:solidFill>
                <a:srgbClr val="FFFFFF"/>
              </a:solidFill>
            </a:endParaRPr>
          </a:p>
        </p:txBody>
      </p:sp>
      <p:pic>
        <p:nvPicPr>
          <p:cNvPr id="133125" name="Picture 12" descr="\\10.100.0.9\managers\Проекты 2013\Светлана Кондеева\Клиенты\Volvo\PPP 2013 05 Volvo открытие завода в Калуге\ФОТООТЧЁТ\best_fotos\VOLVO_1352.jpg"/>
          <p:cNvPicPr>
            <a:picLocks noChangeAspect="1" noChangeArrowheads="1"/>
          </p:cNvPicPr>
          <p:nvPr/>
        </p:nvPicPr>
        <p:blipFill>
          <a:blip r:embed="rId2"/>
          <a:srcRect/>
          <a:stretch>
            <a:fillRect/>
          </a:stretch>
        </p:blipFill>
        <p:spPr bwMode="auto">
          <a:xfrm>
            <a:off x="287338" y="733425"/>
            <a:ext cx="12430125" cy="564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Номер слайда 3"/>
          <p:cNvSpPr>
            <a:spLocks noGrp="1"/>
          </p:cNvSpPr>
          <p:nvPr>
            <p:ph type="sldNum" sz="quarter" idx="10"/>
          </p:nvPr>
        </p:nvSpPr>
        <p:spPr>
          <a:noFill/>
        </p:spPr>
        <p:txBody>
          <a:bodyPr/>
          <a:lstStyle/>
          <a:p>
            <a:pPr>
              <a:tabLst>
                <a:tab pos="1066800" algn="l"/>
              </a:tabLst>
            </a:pPr>
            <a:fld id="{E23D656B-FD9D-4AE3-AA3E-CFEC6E67509E}" type="slidenum">
              <a:rPr lang="en-US"/>
              <a:pPr>
                <a:tabLst>
                  <a:tab pos="1066800" algn="l"/>
                </a:tabLst>
              </a:pPr>
              <a:t>33</a:t>
            </a:fld>
            <a:endParaRPr lang="en-US"/>
          </a:p>
        </p:txBody>
      </p:sp>
      <p:sp>
        <p:nvSpPr>
          <p:cNvPr id="134147" name="Rectangle 4"/>
          <p:cNvSpPr>
            <a:spLocks noGrp="1" noChangeArrowheads="1"/>
          </p:cNvSpPr>
          <p:nvPr>
            <p:ph type="body" idx="1"/>
          </p:nvPr>
        </p:nvSpPr>
        <p:spPr>
          <a:xfrm>
            <a:off x="8716963" y="661988"/>
            <a:ext cx="3857625" cy="8643937"/>
          </a:xfrm>
        </p:spPr>
        <p:txBody>
          <a:bodyPr/>
          <a:lstStyle/>
          <a:p>
            <a:pPr>
              <a:buFontTx/>
              <a:buNone/>
            </a:pPr>
            <a:r>
              <a:rPr lang="ru-RU" sz="1800" b="1" i="0" smtClean="0"/>
              <a:t>Задачи:</a:t>
            </a:r>
          </a:p>
          <a:p>
            <a:pPr eaLnBrk="1" hangingPunct="1">
              <a:spcBef>
                <a:spcPts val="600"/>
              </a:spcBef>
              <a:buFontTx/>
              <a:buNone/>
            </a:pPr>
            <a:r>
              <a:rPr lang="ru-RU" sz="1800" i="0" smtClean="0"/>
              <a:t>Получить положительные отзывы о компании в прессе; отметить исключительное качество техники Volvo — для потенциальных будущих покупателей и заказчиков (PR);</a:t>
            </a:r>
          </a:p>
          <a:p>
            <a:pPr>
              <a:buFontTx/>
              <a:buNone/>
            </a:pPr>
            <a:r>
              <a:rPr lang="ru-RU" sz="1800" b="1" i="0" smtClean="0"/>
              <a:t>ЦА: </a:t>
            </a:r>
            <a:endParaRPr lang="en-US" sz="1800" b="1" i="0" smtClean="0"/>
          </a:p>
          <a:p>
            <a:pPr>
              <a:spcBef>
                <a:spcPts val="600"/>
              </a:spcBef>
              <a:buFontTx/>
              <a:buNone/>
            </a:pPr>
            <a:r>
              <a:rPr lang="ru-RU" sz="1800" i="0" smtClean="0"/>
              <a:t>клиенты компании (около 300 — 320 чел), журналисты и представители прессы (около 60 человек), инвесторы и партнеры (50 человек), администрация города (30 человек), сотрудники Volvo (200 человек)</a:t>
            </a:r>
          </a:p>
          <a:p>
            <a:pPr>
              <a:buFontTx/>
              <a:buNone/>
            </a:pPr>
            <a:r>
              <a:rPr lang="ru-RU" sz="1800" b="1" i="0" smtClean="0"/>
              <a:t>Количество: </a:t>
            </a:r>
            <a:r>
              <a:rPr lang="ru-RU" sz="1800" i="0" smtClean="0"/>
              <a:t>7</a:t>
            </a:r>
            <a:r>
              <a:rPr lang="en-US" sz="1800" i="0" smtClean="0"/>
              <a:t>00 </a:t>
            </a:r>
            <a:r>
              <a:rPr lang="ru-RU" sz="1800" i="0" smtClean="0"/>
              <a:t>гостей</a:t>
            </a:r>
          </a:p>
          <a:p>
            <a:pPr>
              <a:buFontTx/>
              <a:buNone/>
            </a:pPr>
            <a:r>
              <a:rPr lang="ru-RU" sz="1800" b="1" i="0" smtClean="0"/>
              <a:t>Место проведения: Калуга,</a:t>
            </a:r>
          </a:p>
          <a:p>
            <a:pPr>
              <a:spcBef>
                <a:spcPts val="600"/>
              </a:spcBef>
              <a:buFontTx/>
              <a:buNone/>
            </a:pPr>
            <a:r>
              <a:rPr lang="ru-RU" sz="1800" b="1" i="0" smtClean="0"/>
              <a:t> </a:t>
            </a:r>
            <a:r>
              <a:rPr lang="ru-RU" sz="1800" i="0" smtClean="0"/>
              <a:t>завод экскаваторов «</a:t>
            </a:r>
            <a:r>
              <a:rPr lang="en-US" sz="1800" i="0" smtClean="0"/>
              <a:t>VOLVO</a:t>
            </a:r>
            <a:r>
              <a:rPr lang="ru-RU" sz="1800" i="0" smtClean="0"/>
              <a:t>»</a:t>
            </a:r>
          </a:p>
          <a:p>
            <a:pPr>
              <a:spcBef>
                <a:spcPts val="600"/>
              </a:spcBef>
              <a:buFontTx/>
              <a:buNone/>
            </a:pPr>
            <a:r>
              <a:rPr lang="ru-RU" sz="1800" b="1" i="0" smtClean="0"/>
              <a:t>Формат мероприятия:</a:t>
            </a:r>
            <a:r>
              <a:rPr lang="en-US" sz="1800" b="1" i="0" smtClean="0"/>
              <a:t> </a:t>
            </a:r>
            <a:endParaRPr lang="ru-RU" sz="1800" b="1" i="0" smtClean="0"/>
          </a:p>
          <a:p>
            <a:pPr>
              <a:spcBef>
                <a:spcPts val="600"/>
              </a:spcBef>
              <a:buFontTx/>
              <a:buNone/>
            </a:pPr>
            <a:r>
              <a:rPr lang="ru-RU" sz="1800" i="0" smtClean="0"/>
              <a:t>Пресс-конференция, церемония открытия, демо-шоу по случаю старта работы завода </a:t>
            </a:r>
            <a:r>
              <a:rPr lang="en-US" sz="1800" i="0" smtClean="0"/>
              <a:t>Volvo</a:t>
            </a:r>
          </a:p>
        </p:txBody>
      </p:sp>
      <p:pic>
        <p:nvPicPr>
          <p:cNvPr id="134148" name="Picture 5" descr="C:\Users\DDrozdov\Documents\Проекты\Volvo\PPP 2013 05 Volvo открытие завода в Калуге\best_fotos\IMG_0256.jpg"/>
          <p:cNvPicPr>
            <a:picLocks noChangeAspect="1" noChangeArrowheads="1"/>
          </p:cNvPicPr>
          <p:nvPr/>
        </p:nvPicPr>
        <p:blipFill>
          <a:blip r:embed="rId2"/>
          <a:srcRect/>
          <a:stretch>
            <a:fillRect/>
          </a:stretch>
        </p:blipFill>
        <p:spPr bwMode="auto">
          <a:xfrm>
            <a:off x="279400" y="733425"/>
            <a:ext cx="8223250" cy="5576888"/>
          </a:xfrm>
          <a:prstGeom prst="rect">
            <a:avLst/>
          </a:prstGeom>
          <a:noFill/>
          <a:ln w="9525">
            <a:noFill/>
            <a:miter lim="800000"/>
            <a:headEnd/>
            <a:tailEnd/>
          </a:ln>
        </p:spPr>
      </p:pic>
      <p:pic>
        <p:nvPicPr>
          <p:cNvPr id="134149" name="Picture 2" descr="C:\Users\DDrozdov\Documents\Проекты\Volvo\PPP 2013 05 Volvo открытие завода в Калуге\best_fotos\IMG_0258.jpg"/>
          <p:cNvPicPr>
            <a:picLocks noChangeAspect="1" noChangeArrowheads="1"/>
          </p:cNvPicPr>
          <p:nvPr/>
        </p:nvPicPr>
        <p:blipFill>
          <a:blip r:embed="rId3"/>
          <a:srcRect/>
          <a:stretch>
            <a:fillRect/>
          </a:stretch>
        </p:blipFill>
        <p:spPr bwMode="auto">
          <a:xfrm>
            <a:off x="287338" y="6519863"/>
            <a:ext cx="4071937" cy="2643187"/>
          </a:xfrm>
          <a:prstGeom prst="rect">
            <a:avLst/>
          </a:prstGeom>
          <a:noFill/>
          <a:ln w="9525">
            <a:noFill/>
            <a:miter lim="800000"/>
            <a:headEnd/>
            <a:tailEnd/>
          </a:ln>
        </p:spPr>
      </p:pic>
      <p:pic>
        <p:nvPicPr>
          <p:cNvPr id="134150" name="Picture 3" descr="C:\Users\DDrozdov\Documents\Проекты\Volvo\PPP 2013 05 Volvo открытие завода в Калуге\best_fotos\VOLVO_242.jpg"/>
          <p:cNvPicPr>
            <a:picLocks noChangeAspect="1" noChangeArrowheads="1"/>
          </p:cNvPicPr>
          <p:nvPr/>
        </p:nvPicPr>
        <p:blipFill>
          <a:blip r:embed="rId4"/>
          <a:srcRect/>
          <a:stretch>
            <a:fillRect/>
          </a:stretch>
        </p:blipFill>
        <p:spPr bwMode="auto">
          <a:xfrm>
            <a:off x="4430713" y="6510338"/>
            <a:ext cx="4071937" cy="2667000"/>
          </a:xfrm>
          <a:prstGeom prst="rect">
            <a:avLst/>
          </a:prstGeom>
          <a:noFill/>
          <a:ln w="6350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4" descr="C:\Users\DDrozdov\Documents\Проекты\Volvo\PPP 2013 05 Volvo открытие завода в Калуге\best_photos_small\IMG_1192.jpg"/>
          <p:cNvPicPr>
            <a:picLocks noChangeAspect="1" noChangeArrowheads="1"/>
          </p:cNvPicPr>
          <p:nvPr/>
        </p:nvPicPr>
        <p:blipFill>
          <a:blip r:embed="rId3"/>
          <a:srcRect/>
          <a:stretch>
            <a:fillRect/>
          </a:stretch>
        </p:blipFill>
        <p:spPr bwMode="auto">
          <a:xfrm>
            <a:off x="215900" y="90488"/>
            <a:ext cx="3814763" cy="2686050"/>
          </a:xfrm>
          <a:prstGeom prst="rect">
            <a:avLst/>
          </a:prstGeom>
          <a:noFill/>
          <a:ln w="9525">
            <a:noFill/>
            <a:miter lim="800000"/>
            <a:headEnd/>
            <a:tailEnd/>
          </a:ln>
        </p:spPr>
      </p:pic>
      <p:pic>
        <p:nvPicPr>
          <p:cNvPr id="135171" name="Picture 15" descr="C:\Users\DDrozdov\Documents\Проекты\Volvo\PPP 2013 05 Volvo открытие завода в Калуге\best_photos_small\vlc00037.jpg"/>
          <p:cNvPicPr>
            <a:picLocks noChangeAspect="1" noChangeArrowheads="1"/>
          </p:cNvPicPr>
          <p:nvPr/>
        </p:nvPicPr>
        <p:blipFill>
          <a:blip r:embed="rId4"/>
          <a:srcRect/>
          <a:stretch>
            <a:fillRect/>
          </a:stretch>
        </p:blipFill>
        <p:spPr bwMode="auto">
          <a:xfrm>
            <a:off x="215900" y="2879725"/>
            <a:ext cx="4584700" cy="2700338"/>
          </a:xfrm>
          <a:prstGeom prst="rect">
            <a:avLst/>
          </a:prstGeom>
          <a:noFill/>
          <a:ln w="9525">
            <a:noFill/>
            <a:miter lim="800000"/>
            <a:headEnd/>
            <a:tailEnd/>
          </a:ln>
        </p:spPr>
      </p:pic>
      <p:pic>
        <p:nvPicPr>
          <p:cNvPr id="135172" name="Picture 16" descr="C:\Users\DDrozdov\Documents\Проекты\Volvo\PPP 2013 05 Volvo открытие завода в Калуге\best_photos_small\vlc00057.jpg"/>
          <p:cNvPicPr>
            <a:picLocks noChangeAspect="1" noChangeArrowheads="1"/>
          </p:cNvPicPr>
          <p:nvPr/>
        </p:nvPicPr>
        <p:blipFill>
          <a:blip r:embed="rId5"/>
          <a:srcRect/>
          <a:stretch>
            <a:fillRect/>
          </a:stretch>
        </p:blipFill>
        <p:spPr bwMode="auto">
          <a:xfrm>
            <a:off x="8253413" y="90488"/>
            <a:ext cx="4535487" cy="2700337"/>
          </a:xfrm>
          <a:prstGeom prst="rect">
            <a:avLst/>
          </a:prstGeom>
          <a:noFill/>
          <a:ln w="9525">
            <a:noFill/>
            <a:miter lim="800000"/>
            <a:headEnd/>
            <a:tailEnd/>
          </a:ln>
        </p:spPr>
      </p:pic>
      <p:pic>
        <p:nvPicPr>
          <p:cNvPr id="135173" name="Picture 17" descr="C:\Users\DDrozdov\Documents\Проекты\Volvo\PPP 2013 05 Volvo открытие завода в Калуге\best_photos_small\VOLVO_1102.jpg"/>
          <p:cNvPicPr>
            <a:picLocks noChangeAspect="1" noChangeArrowheads="1"/>
          </p:cNvPicPr>
          <p:nvPr/>
        </p:nvPicPr>
        <p:blipFill>
          <a:blip r:embed="rId6"/>
          <a:srcRect/>
          <a:stretch>
            <a:fillRect/>
          </a:stretch>
        </p:blipFill>
        <p:spPr bwMode="auto">
          <a:xfrm>
            <a:off x="4092575" y="90488"/>
            <a:ext cx="4029075" cy="2686050"/>
          </a:xfrm>
          <a:prstGeom prst="rect">
            <a:avLst/>
          </a:prstGeom>
          <a:noFill/>
          <a:ln w="9525">
            <a:noFill/>
            <a:miter lim="800000"/>
            <a:headEnd/>
            <a:tailEnd/>
          </a:ln>
        </p:spPr>
      </p:pic>
      <p:pic>
        <p:nvPicPr>
          <p:cNvPr id="135174" name="Picture 18" descr="C:\Users\DDrozdov\Documents\Проекты\Volvo\PPP 2013 05 Volvo открытие завода в Калуге\best_photos_small\VOLVO_1259.jpg"/>
          <p:cNvPicPr>
            <a:picLocks noChangeAspect="1" noChangeArrowheads="1"/>
          </p:cNvPicPr>
          <p:nvPr/>
        </p:nvPicPr>
        <p:blipFill>
          <a:blip r:embed="rId7"/>
          <a:srcRect/>
          <a:stretch>
            <a:fillRect/>
          </a:stretch>
        </p:blipFill>
        <p:spPr bwMode="auto">
          <a:xfrm>
            <a:off x="4868863" y="2863850"/>
            <a:ext cx="4030662" cy="2686050"/>
          </a:xfrm>
          <a:prstGeom prst="rect">
            <a:avLst/>
          </a:prstGeom>
          <a:noFill/>
          <a:ln w="9525">
            <a:noFill/>
            <a:miter lim="800000"/>
            <a:headEnd/>
            <a:tailEnd/>
          </a:ln>
        </p:spPr>
      </p:pic>
      <p:pic>
        <p:nvPicPr>
          <p:cNvPr id="135175" name="Picture 20" descr="C:\Users\DDrozdov\Documents\Проекты\Volvo\PPP 2013 05 Volvo открытие завода в Калуге\best_photos_small\VOLVO_1614.jpg"/>
          <p:cNvPicPr>
            <a:picLocks noChangeAspect="1" noChangeArrowheads="1"/>
          </p:cNvPicPr>
          <p:nvPr/>
        </p:nvPicPr>
        <p:blipFill>
          <a:blip r:embed="rId8"/>
          <a:srcRect/>
          <a:stretch>
            <a:fillRect/>
          </a:stretch>
        </p:blipFill>
        <p:spPr bwMode="auto">
          <a:xfrm>
            <a:off x="8980488" y="2879725"/>
            <a:ext cx="3808412" cy="2684463"/>
          </a:xfrm>
          <a:prstGeom prst="rect">
            <a:avLst/>
          </a:prstGeom>
          <a:noFill/>
          <a:ln w="9525">
            <a:noFill/>
            <a:miter lim="800000"/>
            <a:headEnd/>
            <a:tailEnd/>
          </a:ln>
        </p:spPr>
      </p:pic>
      <p:pic>
        <p:nvPicPr>
          <p:cNvPr id="135176" name="Picture 9" descr="C:\Users\DDrozdov\Documents\Проекты\Volvo\PPP 2013 05 Volvo открытие завода в Калуге\best_fotos\VOLVO_1305.jpg"/>
          <p:cNvPicPr>
            <a:picLocks noChangeAspect="1" noChangeArrowheads="1"/>
          </p:cNvPicPr>
          <p:nvPr/>
        </p:nvPicPr>
        <p:blipFill>
          <a:blip r:embed="rId9"/>
          <a:srcRect/>
          <a:stretch>
            <a:fillRect/>
          </a:stretch>
        </p:blipFill>
        <p:spPr bwMode="auto">
          <a:xfrm>
            <a:off x="215900" y="5734050"/>
            <a:ext cx="6786563" cy="3786188"/>
          </a:xfrm>
          <a:prstGeom prst="rect">
            <a:avLst/>
          </a:prstGeom>
          <a:noFill/>
          <a:ln w="63500">
            <a:solidFill>
              <a:schemeClr val="bg1"/>
            </a:solidFill>
            <a:miter lim="800000"/>
            <a:headEnd/>
            <a:tailEnd/>
          </a:ln>
        </p:spPr>
      </p:pic>
      <p:pic>
        <p:nvPicPr>
          <p:cNvPr id="135177" name="Picture 2" descr="C:\Users\DDrozdov\Documents\Проекты\Volvo\PPP 2013 05 Volvo открытие завода в Калуге\best_fotos\VOLVO_1469.jpg"/>
          <p:cNvPicPr>
            <a:picLocks noChangeAspect="1" noChangeArrowheads="1"/>
          </p:cNvPicPr>
          <p:nvPr/>
        </p:nvPicPr>
        <p:blipFill>
          <a:blip r:embed="rId10"/>
          <a:srcRect/>
          <a:stretch>
            <a:fillRect/>
          </a:stretch>
        </p:blipFill>
        <p:spPr bwMode="auto">
          <a:xfrm>
            <a:off x="7110413" y="5710238"/>
            <a:ext cx="5678487" cy="3786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Номер слайда 3"/>
          <p:cNvSpPr>
            <a:spLocks noGrp="1"/>
          </p:cNvSpPr>
          <p:nvPr>
            <p:ph type="sldNum" sz="quarter" idx="10"/>
          </p:nvPr>
        </p:nvSpPr>
        <p:spPr>
          <a:noFill/>
        </p:spPr>
        <p:txBody>
          <a:bodyPr/>
          <a:lstStyle/>
          <a:p>
            <a:pPr>
              <a:tabLst>
                <a:tab pos="1066800" algn="l"/>
              </a:tabLst>
            </a:pPr>
            <a:fld id="{E12DCB53-FE35-4147-A418-200334125E69}" type="slidenum">
              <a:rPr lang="en-US"/>
              <a:pPr>
                <a:tabLst>
                  <a:tab pos="1066800" algn="l"/>
                </a:tabLst>
              </a:pPr>
              <a:t>35</a:t>
            </a:fld>
            <a:endParaRPr lang="en-US"/>
          </a:p>
        </p:txBody>
      </p:sp>
      <p:sp>
        <p:nvSpPr>
          <p:cNvPr id="13619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CE6E722-3D54-44D1-82D2-85F41B5C6D99}" type="slidenum">
              <a:rPr lang="en-US" sz="2400" b="1">
                <a:solidFill>
                  <a:srgbClr val="BC3272"/>
                </a:solidFill>
                <a:latin typeface="Helvetica Neue" charset="0"/>
                <a:sym typeface="Helvetica Neue" charset="0"/>
              </a:rPr>
              <a:pPr algn="r">
                <a:tabLst>
                  <a:tab pos="1066800" algn="l"/>
                </a:tabLst>
              </a:pPr>
              <a:t>35</a:t>
            </a:fld>
            <a:endParaRPr lang="en-US" sz="2400" b="1">
              <a:solidFill>
                <a:srgbClr val="BC3272"/>
              </a:solidFill>
              <a:latin typeface="Helvetica Neue" charset="0"/>
              <a:sym typeface="Helvetica Neue" charset="0"/>
            </a:endParaRPr>
          </a:p>
        </p:txBody>
      </p:sp>
      <p:sp>
        <p:nvSpPr>
          <p:cNvPr id="136196"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en-US" sz="4600" b="1">
                <a:solidFill>
                  <a:srgbClr val="FFFFFF"/>
                </a:solidFill>
                <a:sym typeface="Helvetica Neue Bold Condensed" charset="0"/>
              </a:rPr>
              <a:t>Volvo Conference &amp; Teambuilding 2013 (VFS)</a:t>
            </a:r>
            <a:r>
              <a:rPr lang="ru-RU" sz="4600" b="1">
                <a:solidFill>
                  <a:srgbClr val="FFFFFF"/>
                </a:solidFill>
                <a:sym typeface="Helvetica Neue Bold Condensed" charset="0"/>
              </a:rPr>
              <a:t>, 22 — 24 мая 2013</a:t>
            </a:r>
          </a:p>
        </p:txBody>
      </p:sp>
      <p:pic>
        <p:nvPicPr>
          <p:cNvPr id="136197" name="Picture 3" descr="\\10.100.0.9\Managers\Проекты 2013\Светлана Кондеева\Клиенты\Volvo\PPP 2013 04 Volvo Conference &amp; Teambuilding 2013 (VFS)\ФОТООТЧЕТ\1-я часть\IMG_1832.JPG"/>
          <p:cNvPicPr>
            <a:picLocks noChangeAspect="1" noChangeArrowheads="1"/>
          </p:cNvPicPr>
          <p:nvPr/>
        </p:nvPicPr>
        <p:blipFill>
          <a:blip r:embed="rId2"/>
          <a:srcRect/>
          <a:stretch>
            <a:fillRect/>
          </a:stretch>
        </p:blipFill>
        <p:spPr bwMode="auto">
          <a:xfrm>
            <a:off x="287338" y="733425"/>
            <a:ext cx="7143750" cy="5621338"/>
          </a:xfrm>
          <a:prstGeom prst="rect">
            <a:avLst/>
          </a:prstGeom>
          <a:noFill/>
          <a:ln w="9525">
            <a:noFill/>
            <a:miter lim="800000"/>
            <a:headEnd/>
            <a:tailEnd/>
          </a:ln>
        </p:spPr>
      </p:pic>
      <p:pic>
        <p:nvPicPr>
          <p:cNvPr id="136198" name="Picture 5" descr="C:\Users\DDrozdov\Desktop\машины8\IMG_2189.JPG"/>
          <p:cNvPicPr>
            <a:picLocks noChangeAspect="1" noChangeArrowheads="1"/>
          </p:cNvPicPr>
          <p:nvPr/>
        </p:nvPicPr>
        <p:blipFill>
          <a:blip r:embed="rId3"/>
          <a:srcRect/>
          <a:stretch>
            <a:fillRect/>
          </a:stretch>
        </p:blipFill>
        <p:spPr bwMode="auto">
          <a:xfrm>
            <a:off x="7502525" y="733425"/>
            <a:ext cx="5214938" cy="564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Номер слайда 3"/>
          <p:cNvSpPr>
            <a:spLocks noGrp="1"/>
          </p:cNvSpPr>
          <p:nvPr>
            <p:ph type="sldNum" sz="quarter" idx="10"/>
          </p:nvPr>
        </p:nvSpPr>
        <p:spPr>
          <a:noFill/>
        </p:spPr>
        <p:txBody>
          <a:bodyPr/>
          <a:lstStyle/>
          <a:p>
            <a:pPr>
              <a:tabLst>
                <a:tab pos="1066800" algn="l"/>
              </a:tabLst>
            </a:pPr>
            <a:fld id="{3910B1A0-F31F-4FBB-B10C-441458274FC2}" type="slidenum">
              <a:rPr lang="en-US"/>
              <a:pPr>
                <a:tabLst>
                  <a:tab pos="1066800" algn="l"/>
                </a:tabLst>
              </a:pPr>
              <a:t>36</a:t>
            </a:fld>
            <a:endParaRPr lang="en-US"/>
          </a:p>
        </p:txBody>
      </p:sp>
      <p:sp>
        <p:nvSpPr>
          <p:cNvPr id="137219" name="Rectangle 4"/>
          <p:cNvSpPr>
            <a:spLocks noGrp="1" noChangeArrowheads="1"/>
          </p:cNvSpPr>
          <p:nvPr>
            <p:ph type="body" idx="1"/>
          </p:nvPr>
        </p:nvSpPr>
        <p:spPr>
          <a:xfrm>
            <a:off x="8716963" y="1447800"/>
            <a:ext cx="3857625" cy="7734300"/>
          </a:xfrm>
        </p:spPr>
        <p:txBody>
          <a:bodyPr/>
          <a:lstStyle/>
          <a:p>
            <a:pPr>
              <a:buFontTx/>
              <a:buNone/>
            </a:pPr>
            <a:r>
              <a:rPr lang="ru-RU" b="1" i="0" smtClean="0"/>
              <a:t>Формат мероприятия:</a:t>
            </a:r>
            <a:r>
              <a:rPr lang="en-US" b="1" i="0" smtClean="0"/>
              <a:t> </a:t>
            </a:r>
            <a:endParaRPr lang="ru-RU" b="1" i="0" smtClean="0"/>
          </a:p>
          <a:p>
            <a:pPr>
              <a:spcBef>
                <a:spcPts val="600"/>
              </a:spcBef>
              <a:buFontTx/>
              <a:buNone/>
            </a:pPr>
            <a:r>
              <a:rPr lang="ru-RU" sz="2400" i="0" smtClean="0"/>
              <a:t>2-х дневная конференция </a:t>
            </a:r>
            <a:r>
              <a:rPr lang="en-US" sz="2400" i="0" smtClean="0"/>
              <a:t>Volvo VFS</a:t>
            </a:r>
            <a:r>
              <a:rPr lang="ru-RU" sz="2400" i="0" smtClean="0"/>
              <a:t> с элементами тимбилдинга</a:t>
            </a:r>
            <a:endParaRPr lang="en-US" i="0" smtClean="0"/>
          </a:p>
          <a:p>
            <a:pPr>
              <a:buFontTx/>
              <a:buNone/>
            </a:pPr>
            <a:r>
              <a:rPr lang="ru-RU" b="1" i="0" smtClean="0"/>
              <a:t>Время проведения: </a:t>
            </a:r>
          </a:p>
          <a:p>
            <a:pPr>
              <a:spcBef>
                <a:spcPts val="600"/>
              </a:spcBef>
              <a:buFontTx/>
              <a:buNone/>
            </a:pPr>
            <a:r>
              <a:rPr lang="en-US" sz="2400" i="0" smtClean="0"/>
              <a:t>2</a:t>
            </a:r>
            <a:r>
              <a:rPr lang="ru-RU" sz="2400" i="0" smtClean="0"/>
              <a:t>2 — </a:t>
            </a:r>
            <a:r>
              <a:rPr lang="en-US" sz="2400" i="0" smtClean="0"/>
              <a:t>2</a:t>
            </a:r>
            <a:r>
              <a:rPr lang="ru-RU" sz="2400" i="0" smtClean="0"/>
              <a:t>4</a:t>
            </a:r>
            <a:r>
              <a:rPr lang="en-US" sz="2400" i="0" smtClean="0"/>
              <a:t> </a:t>
            </a:r>
            <a:r>
              <a:rPr lang="en-US" sz="2000" i="0" smtClean="0"/>
              <a:t>мая</a:t>
            </a:r>
            <a:r>
              <a:rPr lang="ru-RU" sz="2400" i="0" smtClean="0"/>
              <a:t> 2013</a:t>
            </a:r>
            <a:endParaRPr lang="ru-RU" i="0" smtClean="0"/>
          </a:p>
          <a:p>
            <a:pPr>
              <a:buFontTx/>
              <a:buNone/>
            </a:pPr>
            <a:r>
              <a:rPr lang="ru-RU" b="1" i="0" smtClean="0"/>
              <a:t>Место проведения: </a:t>
            </a:r>
            <a:r>
              <a:rPr lang="ru-RU" sz="2400" i="0" smtClean="0"/>
              <a:t>отель Ареал, МО</a:t>
            </a:r>
            <a:endParaRPr lang="ru-RU" i="0" smtClean="0"/>
          </a:p>
          <a:p>
            <a:pPr>
              <a:buFontTx/>
              <a:buNone/>
            </a:pPr>
            <a:r>
              <a:rPr lang="ru-RU" b="1" i="0" smtClean="0"/>
              <a:t>Количество:</a:t>
            </a:r>
          </a:p>
          <a:p>
            <a:pPr>
              <a:spcBef>
                <a:spcPts val="600"/>
              </a:spcBef>
              <a:buFontTx/>
              <a:buNone/>
            </a:pPr>
            <a:r>
              <a:rPr lang="ru-RU" sz="2400" b="1" i="0" smtClean="0"/>
              <a:t> </a:t>
            </a:r>
            <a:r>
              <a:rPr lang="ru-RU" sz="2400" i="0" smtClean="0"/>
              <a:t>90</a:t>
            </a:r>
            <a:r>
              <a:rPr lang="en-US" sz="2400" i="0" smtClean="0"/>
              <a:t> </a:t>
            </a:r>
            <a:r>
              <a:rPr lang="ru-RU" sz="2400" i="0" smtClean="0"/>
              <a:t>гостей</a:t>
            </a:r>
          </a:p>
          <a:p>
            <a:pPr>
              <a:buFontTx/>
              <a:buNone/>
            </a:pPr>
            <a:r>
              <a:rPr lang="en-US" smtClean="0">
                <a:solidFill>
                  <a:schemeClr val="bg1"/>
                </a:solidFill>
              </a:rPr>
              <a:t>	</a:t>
            </a:r>
            <a:endParaRPr lang="ru-RU" smtClean="0"/>
          </a:p>
        </p:txBody>
      </p:sp>
      <p:pic>
        <p:nvPicPr>
          <p:cNvPr id="137220" name="Picture 10" descr="C:\Users\DDrozdov\Desktop\машины8\IMG_2186.JPG"/>
          <p:cNvPicPr>
            <a:picLocks noChangeAspect="1" noChangeArrowheads="1"/>
          </p:cNvPicPr>
          <p:nvPr/>
        </p:nvPicPr>
        <p:blipFill>
          <a:blip r:embed="rId3">
            <a:lum bright="10000"/>
          </a:blip>
          <a:srcRect/>
          <a:stretch>
            <a:fillRect/>
          </a:stretch>
        </p:blipFill>
        <p:spPr bwMode="auto">
          <a:xfrm>
            <a:off x="215900" y="733425"/>
            <a:ext cx="8315325" cy="5643563"/>
          </a:xfrm>
          <a:prstGeom prst="rect">
            <a:avLst/>
          </a:prstGeom>
          <a:noFill/>
          <a:ln w="9525">
            <a:noFill/>
            <a:miter lim="800000"/>
            <a:headEnd/>
            <a:tailEnd/>
          </a:ln>
        </p:spPr>
      </p:pic>
      <p:pic>
        <p:nvPicPr>
          <p:cNvPr id="137221" name="Picture 3" descr="C:\Users\DDrozdov\Desktop\машины1\IMG_1574.JPG"/>
          <p:cNvPicPr>
            <a:picLocks noChangeAspect="1" noChangeArrowheads="1"/>
          </p:cNvPicPr>
          <p:nvPr/>
        </p:nvPicPr>
        <p:blipFill>
          <a:blip r:embed="rId4"/>
          <a:srcRect/>
          <a:stretch>
            <a:fillRect/>
          </a:stretch>
        </p:blipFill>
        <p:spPr bwMode="auto">
          <a:xfrm>
            <a:off x="215900" y="6519863"/>
            <a:ext cx="4143375" cy="2643187"/>
          </a:xfrm>
          <a:prstGeom prst="rect">
            <a:avLst/>
          </a:prstGeom>
          <a:noFill/>
          <a:ln w="63500">
            <a:solidFill>
              <a:schemeClr val="bg1"/>
            </a:solidFill>
            <a:miter lim="800000"/>
            <a:headEnd/>
            <a:tailEnd/>
          </a:ln>
        </p:spPr>
      </p:pic>
      <p:pic>
        <p:nvPicPr>
          <p:cNvPr id="137222" name="Picture 2" descr="C:\Users\DDrozdov\Desktop\машины3\IMG_1802.JPG"/>
          <p:cNvPicPr>
            <a:picLocks noChangeAspect="1" noChangeArrowheads="1"/>
          </p:cNvPicPr>
          <p:nvPr/>
        </p:nvPicPr>
        <p:blipFill>
          <a:blip r:embed="rId5"/>
          <a:srcRect/>
          <a:stretch>
            <a:fillRect/>
          </a:stretch>
        </p:blipFill>
        <p:spPr bwMode="auto">
          <a:xfrm>
            <a:off x="4430713" y="6519863"/>
            <a:ext cx="4121150" cy="2643187"/>
          </a:xfrm>
          <a:prstGeom prst="rect">
            <a:avLst/>
          </a:prstGeom>
          <a:noFill/>
          <a:ln w="6350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7" descr="C:\Users\DDrozdov\Desktop\машины8\IMG_2250.JPG"/>
          <p:cNvPicPr>
            <a:picLocks noChangeAspect="1" noChangeArrowheads="1"/>
          </p:cNvPicPr>
          <p:nvPr/>
        </p:nvPicPr>
        <p:blipFill>
          <a:blip r:embed="rId3"/>
          <a:srcRect/>
          <a:stretch>
            <a:fillRect/>
          </a:stretch>
        </p:blipFill>
        <p:spPr bwMode="auto">
          <a:xfrm>
            <a:off x="115888" y="161925"/>
            <a:ext cx="6743700" cy="4738688"/>
          </a:xfrm>
          <a:prstGeom prst="rect">
            <a:avLst/>
          </a:prstGeom>
          <a:noFill/>
          <a:ln w="9525">
            <a:noFill/>
            <a:miter lim="800000"/>
            <a:headEnd/>
            <a:tailEnd/>
          </a:ln>
        </p:spPr>
      </p:pic>
      <p:pic>
        <p:nvPicPr>
          <p:cNvPr id="138243" name="Picture 2" descr="C:\Users\DDrozdov\Desktop\машины5\IMG_2055.JPG"/>
          <p:cNvPicPr>
            <a:picLocks noChangeAspect="1" noChangeArrowheads="1"/>
          </p:cNvPicPr>
          <p:nvPr/>
        </p:nvPicPr>
        <p:blipFill>
          <a:blip r:embed="rId4"/>
          <a:srcRect/>
          <a:stretch>
            <a:fillRect/>
          </a:stretch>
        </p:blipFill>
        <p:spPr bwMode="auto">
          <a:xfrm>
            <a:off x="6931025" y="161925"/>
            <a:ext cx="5929313" cy="2714625"/>
          </a:xfrm>
          <a:prstGeom prst="rect">
            <a:avLst/>
          </a:prstGeom>
          <a:noFill/>
          <a:ln w="9525">
            <a:noFill/>
            <a:miter lim="800000"/>
            <a:headEnd/>
            <a:tailEnd/>
          </a:ln>
        </p:spPr>
      </p:pic>
      <p:pic>
        <p:nvPicPr>
          <p:cNvPr id="138244" name="Picture 2" descr="C:\Users\DDrozdov\Desktop\машины10\IMG_2471.JPG"/>
          <p:cNvPicPr>
            <a:picLocks noChangeAspect="1" noChangeArrowheads="1"/>
          </p:cNvPicPr>
          <p:nvPr/>
        </p:nvPicPr>
        <p:blipFill>
          <a:blip r:embed="rId5"/>
          <a:srcRect/>
          <a:stretch>
            <a:fillRect/>
          </a:stretch>
        </p:blipFill>
        <p:spPr bwMode="auto">
          <a:xfrm>
            <a:off x="6951663" y="2947988"/>
            <a:ext cx="5894387" cy="3929062"/>
          </a:xfrm>
          <a:prstGeom prst="rect">
            <a:avLst/>
          </a:prstGeom>
          <a:noFill/>
          <a:ln w="63500">
            <a:solidFill>
              <a:schemeClr val="bg1"/>
            </a:solidFill>
            <a:miter lim="800000"/>
            <a:headEnd/>
            <a:tailEnd/>
          </a:ln>
        </p:spPr>
      </p:pic>
      <p:pic>
        <p:nvPicPr>
          <p:cNvPr id="138245" name="Picture 2" descr="C:\Users\DDrozdov\Desktop\машины4\IMG_1911.JPG"/>
          <p:cNvPicPr>
            <a:picLocks noChangeAspect="1" noChangeArrowheads="1"/>
          </p:cNvPicPr>
          <p:nvPr/>
        </p:nvPicPr>
        <p:blipFill>
          <a:blip r:embed="rId6"/>
          <a:srcRect/>
          <a:stretch>
            <a:fillRect/>
          </a:stretch>
        </p:blipFill>
        <p:spPr bwMode="auto">
          <a:xfrm>
            <a:off x="6931025" y="6305550"/>
            <a:ext cx="5926138" cy="3286125"/>
          </a:xfrm>
          <a:prstGeom prst="rect">
            <a:avLst/>
          </a:prstGeom>
          <a:noFill/>
          <a:ln w="63500">
            <a:solidFill>
              <a:schemeClr val="bg1"/>
            </a:solidFill>
            <a:miter lim="800000"/>
            <a:headEnd/>
            <a:tailEnd/>
          </a:ln>
        </p:spPr>
      </p:pic>
      <p:pic>
        <p:nvPicPr>
          <p:cNvPr id="138246" name="Picture 2" descr="C:\Users\DDrozdov\Desktop\машины10\IMG_2437.JPG"/>
          <p:cNvPicPr>
            <a:picLocks noChangeAspect="1" noChangeArrowheads="1"/>
          </p:cNvPicPr>
          <p:nvPr/>
        </p:nvPicPr>
        <p:blipFill>
          <a:blip r:embed="rId7"/>
          <a:srcRect/>
          <a:stretch>
            <a:fillRect/>
          </a:stretch>
        </p:blipFill>
        <p:spPr bwMode="auto">
          <a:xfrm>
            <a:off x="109538" y="5019675"/>
            <a:ext cx="6750050" cy="4572000"/>
          </a:xfrm>
          <a:prstGeom prst="rect">
            <a:avLst/>
          </a:prstGeom>
          <a:noFill/>
          <a:ln w="6350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Номер слайда 3"/>
          <p:cNvSpPr>
            <a:spLocks noGrp="1"/>
          </p:cNvSpPr>
          <p:nvPr>
            <p:ph type="sldNum" sz="quarter" idx="10"/>
          </p:nvPr>
        </p:nvSpPr>
        <p:spPr>
          <a:noFill/>
        </p:spPr>
        <p:txBody>
          <a:bodyPr/>
          <a:lstStyle/>
          <a:p>
            <a:pPr>
              <a:tabLst>
                <a:tab pos="1066800" algn="l"/>
              </a:tabLst>
            </a:pPr>
            <a:fld id="{23F29091-1C2B-48B0-A6D5-6B5B0B94D65C}" type="slidenum">
              <a:rPr lang="en-US"/>
              <a:pPr>
                <a:tabLst>
                  <a:tab pos="1066800" algn="l"/>
                </a:tabLst>
              </a:pPr>
              <a:t>38</a:t>
            </a:fld>
            <a:endParaRPr lang="en-US"/>
          </a:p>
        </p:txBody>
      </p:sp>
      <p:sp>
        <p:nvSpPr>
          <p:cNvPr id="13926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5A4FCC4-2A1B-4B16-96FD-C0D8E880667E}" type="slidenum">
              <a:rPr lang="en-US" sz="2400" b="1">
                <a:solidFill>
                  <a:srgbClr val="BC3272"/>
                </a:solidFill>
                <a:latin typeface="Helvetica Neue" charset="0"/>
                <a:sym typeface="Helvetica Neue" charset="0"/>
              </a:rPr>
              <a:pPr algn="r">
                <a:tabLst>
                  <a:tab pos="1066800" algn="l"/>
                </a:tabLst>
              </a:pPr>
              <a:t>38</a:t>
            </a:fld>
            <a:endParaRPr lang="en-US" sz="2400" b="1">
              <a:solidFill>
                <a:srgbClr val="BC3272"/>
              </a:solidFill>
              <a:latin typeface="Helvetica Neue" charset="0"/>
              <a:sym typeface="Helvetica Neue" charset="0"/>
            </a:endParaRPr>
          </a:p>
        </p:txBody>
      </p:sp>
      <p:sp>
        <p:nvSpPr>
          <p:cNvPr id="139268" name="Rectangle 3"/>
          <p:cNvSpPr>
            <a:spLocks noGrp="1" noChangeArrowheads="1"/>
          </p:cNvSpPr>
          <p:nvPr>
            <p:ph type="title"/>
          </p:nvPr>
        </p:nvSpPr>
        <p:spPr/>
        <p:txBody>
          <a:bodyPr/>
          <a:lstStyle/>
          <a:p>
            <a:pPr eaLnBrk="1" hangingPunct="1"/>
            <a:r>
              <a:rPr lang="ru-RU" sz="4600" b="1" smtClean="0">
                <a:latin typeface="Helvetica Neue" charset="0"/>
                <a:sym typeface="Helvetica Neue" charset="0"/>
              </a:rPr>
              <a:t>Стенд </a:t>
            </a:r>
            <a:r>
              <a:rPr lang="en-US" sz="4600" b="1" smtClean="0">
                <a:latin typeface="Helvetica Neue" charset="0"/>
                <a:sym typeface="Helvetica Neue" charset="0"/>
              </a:rPr>
              <a:t>Mitsubishi </a:t>
            </a:r>
            <a:r>
              <a:rPr lang="ru-RU" sz="4600" b="1" smtClean="0">
                <a:latin typeface="Helvetica Neue" charset="0"/>
                <a:sym typeface="Helvetica Neue" charset="0"/>
              </a:rPr>
              <a:t>на Московском международном автосалоне </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ru-RU" sz="4600" smtClean="0"/>
              <a:t>август-сентябрь </a:t>
            </a:r>
            <a:r>
              <a:rPr lang="en-US" sz="4600" smtClean="0"/>
              <a:t>201</a:t>
            </a:r>
            <a:r>
              <a:rPr lang="ru-RU" sz="4600" smtClean="0"/>
              <a:t>2</a:t>
            </a:r>
            <a:endParaRPr lang="en-US" sz="4600" smtClean="0"/>
          </a:p>
        </p:txBody>
      </p:sp>
      <p:pic>
        <p:nvPicPr>
          <p:cNvPr id="139269" name="Picture 2" descr="C:\Users\DDrozdov\Documents\ФОТО_Mitsubishi_2012\Mitsubishi_для доски\ALEX5786-Edit.jpg"/>
          <p:cNvPicPr>
            <a:picLocks noChangeAspect="1" noChangeArrowheads="1"/>
          </p:cNvPicPr>
          <p:nvPr/>
        </p:nvPicPr>
        <p:blipFill>
          <a:blip r:embed="rId2"/>
          <a:srcRect/>
          <a:stretch>
            <a:fillRect/>
          </a:stretch>
        </p:blipFill>
        <p:spPr bwMode="auto">
          <a:xfrm>
            <a:off x="287338" y="733425"/>
            <a:ext cx="124301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Номер слайда 3"/>
          <p:cNvSpPr>
            <a:spLocks noGrp="1"/>
          </p:cNvSpPr>
          <p:nvPr>
            <p:ph type="sldNum" sz="quarter" idx="10"/>
          </p:nvPr>
        </p:nvSpPr>
        <p:spPr>
          <a:noFill/>
        </p:spPr>
        <p:txBody>
          <a:bodyPr/>
          <a:lstStyle/>
          <a:p>
            <a:pPr>
              <a:tabLst>
                <a:tab pos="1066800" algn="l"/>
              </a:tabLst>
            </a:pPr>
            <a:fld id="{1DE5940A-53AF-4960-9341-896537406C16}" type="slidenum">
              <a:rPr lang="en-US"/>
              <a:pPr>
                <a:tabLst>
                  <a:tab pos="1066800" algn="l"/>
                </a:tabLst>
              </a:pPr>
              <a:t>39</a:t>
            </a:fld>
            <a:endParaRPr lang="en-US"/>
          </a:p>
        </p:txBody>
      </p:sp>
      <p:sp>
        <p:nvSpPr>
          <p:cNvPr id="140291" name="Rectangle 4"/>
          <p:cNvSpPr>
            <a:spLocks noGrp="1" noChangeArrowheads="1"/>
          </p:cNvSpPr>
          <p:nvPr>
            <p:ph type="body" idx="1"/>
          </p:nvPr>
        </p:nvSpPr>
        <p:spPr>
          <a:xfrm>
            <a:off x="8716963" y="1079500"/>
            <a:ext cx="3929062" cy="8083550"/>
          </a:xfrm>
        </p:spPr>
        <p:txBody>
          <a:bodyPr/>
          <a:lstStyle/>
          <a:p>
            <a:pPr marL="0" indent="0" eaLnBrk="1" hangingPunct="1">
              <a:buFontTx/>
              <a:buNone/>
            </a:pPr>
            <a:r>
              <a:rPr lang="ru-RU" sz="2400" b="1" i="0" smtClean="0">
                <a:latin typeface="Helvetica Neue" charset="0"/>
                <a:sym typeface="Helvetica Neue" charset="0"/>
              </a:rPr>
              <a:t>Стенд </a:t>
            </a:r>
            <a:r>
              <a:rPr lang="en-US" sz="2400" b="1" i="0" smtClean="0">
                <a:latin typeface="Helvetica Neue" charset="0"/>
                <a:sym typeface="Helvetica Neue" charset="0"/>
              </a:rPr>
              <a:t>Mitsubishi </a:t>
            </a:r>
            <a:r>
              <a:rPr lang="ru-RU" sz="2400" b="1" i="0" smtClean="0">
                <a:latin typeface="Helvetica Neue" charset="0"/>
                <a:sym typeface="Helvetica Neue" charset="0"/>
              </a:rPr>
              <a:t>на Международном автосалоне </a:t>
            </a:r>
          </a:p>
          <a:p>
            <a:pPr marL="0" indent="0" eaLnBrk="1" hangingPunct="1">
              <a:buFontTx/>
              <a:buNone/>
            </a:pPr>
            <a:r>
              <a:rPr lang="en-US" sz="2400" b="1" i="0" smtClean="0">
                <a:latin typeface="Helvetica Neue" charset="0"/>
                <a:sym typeface="Helvetica Neue" charset="0"/>
              </a:rPr>
              <a:t>(</a:t>
            </a:r>
            <a:r>
              <a:rPr lang="ru-RU" sz="2400" b="1" i="0" smtClean="0">
                <a:latin typeface="Helvetica Neue" charset="0"/>
                <a:sym typeface="Helvetica Neue" charset="0"/>
              </a:rPr>
              <a:t>Крокус, 29 августа-10 сентября 2012 год</a:t>
            </a:r>
            <a:r>
              <a:rPr lang="en-US" sz="2400" b="1" i="0" smtClean="0">
                <a:latin typeface="Helvetica Neue" charset="0"/>
                <a:sym typeface="Helvetica Neue" charset="0"/>
              </a:rPr>
              <a:t>)</a:t>
            </a:r>
            <a:endParaRPr lang="en-US" sz="2400" b="1" i="0" smtClean="0">
              <a:latin typeface="Helvetica Neue" charset="0"/>
              <a:ea typeface="ヒラギノ角ゴ ProN W6" charset="-128"/>
              <a:sym typeface="Helvetica Neue" charset="0"/>
            </a:endParaRPr>
          </a:p>
          <a:p>
            <a:pPr marL="0" indent="0" eaLnBrk="1" hangingPunct="1">
              <a:buFontTx/>
              <a:buNone/>
            </a:pPr>
            <a:r>
              <a:rPr lang="ru-RU" sz="2400" smtClean="0"/>
              <a:t>Разработка дизайна, технической документации, аккредитация стенда в Крокус Экспо. Строительство стенда, подбор персонала, разработка и реализация шоу программы на стенде. Организация и проведение пресс дня</a:t>
            </a:r>
            <a:endParaRPr lang="en-US" sz="2400" smtClean="0"/>
          </a:p>
        </p:txBody>
      </p:sp>
      <p:pic>
        <p:nvPicPr>
          <p:cNvPr id="140292" name="Picture 5" descr="C:\Users\DDrozdov\Documents\ФОТО_Mitsubishi_2012\Mitsubishi_1_не_редактировано\ALEX2617.jpg"/>
          <p:cNvPicPr>
            <a:picLocks noChangeAspect="1" noChangeArrowheads="1"/>
          </p:cNvPicPr>
          <p:nvPr/>
        </p:nvPicPr>
        <p:blipFill>
          <a:blip r:embed="rId2">
            <a:lum bright="26000" contrast="34000"/>
          </a:blip>
          <a:srcRect/>
          <a:stretch>
            <a:fillRect/>
          </a:stretch>
        </p:blipFill>
        <p:spPr bwMode="auto">
          <a:xfrm>
            <a:off x="287338" y="700088"/>
            <a:ext cx="8215312" cy="5651500"/>
          </a:xfrm>
          <a:prstGeom prst="rect">
            <a:avLst/>
          </a:prstGeom>
          <a:noFill/>
          <a:ln w="9525">
            <a:noFill/>
            <a:miter lim="800000"/>
            <a:headEnd/>
            <a:tailEnd/>
          </a:ln>
        </p:spPr>
      </p:pic>
      <p:grpSp>
        <p:nvGrpSpPr>
          <p:cNvPr id="140293" name="Группа 12"/>
          <p:cNvGrpSpPr>
            <a:grpSpLocks/>
          </p:cNvGrpSpPr>
          <p:nvPr/>
        </p:nvGrpSpPr>
        <p:grpSpPr bwMode="auto">
          <a:xfrm>
            <a:off x="287338" y="6448425"/>
            <a:ext cx="8215312" cy="2714625"/>
            <a:chOff x="1358864" y="-6481842"/>
            <a:chExt cx="13099918" cy="4357718"/>
          </a:xfrm>
        </p:grpSpPr>
        <p:pic>
          <p:nvPicPr>
            <p:cNvPr id="140294" name="Picture 10" descr="C:\Users\DDrozdov\Documents\ФОТО_Mitsubishi_2012\Mitsubishi_1_не_редактировано\ALEX5867.jpg"/>
            <p:cNvPicPr>
              <a:picLocks noChangeAspect="1" noChangeArrowheads="1"/>
            </p:cNvPicPr>
            <p:nvPr/>
          </p:nvPicPr>
          <p:blipFill>
            <a:blip r:embed="rId3"/>
            <a:srcRect/>
            <a:stretch>
              <a:fillRect/>
            </a:stretch>
          </p:blipFill>
          <p:spPr bwMode="auto">
            <a:xfrm>
              <a:off x="1358864" y="-6481842"/>
              <a:ext cx="7972482" cy="4357718"/>
            </a:xfrm>
            <a:prstGeom prst="rect">
              <a:avLst/>
            </a:prstGeom>
            <a:noFill/>
            <a:ln w="9525">
              <a:noFill/>
              <a:miter lim="800000"/>
              <a:headEnd/>
              <a:tailEnd/>
            </a:ln>
          </p:spPr>
        </p:pic>
        <p:pic>
          <p:nvPicPr>
            <p:cNvPr id="140295" name="Picture 11" descr="C:\Users\DDrozdov\Documents\ФОТО_Mitsubishi_2012\Mitsubishi_1_не_редактировано\ALEX5870.jpg"/>
            <p:cNvPicPr>
              <a:picLocks noChangeAspect="1" noChangeArrowheads="1"/>
            </p:cNvPicPr>
            <p:nvPr/>
          </p:nvPicPr>
          <p:blipFill>
            <a:blip r:embed="rId4"/>
            <a:srcRect/>
            <a:stretch>
              <a:fillRect/>
            </a:stretch>
          </p:blipFill>
          <p:spPr bwMode="auto">
            <a:xfrm>
              <a:off x="8087418" y="-6481842"/>
              <a:ext cx="6371364" cy="435771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Номер слайда 3"/>
          <p:cNvSpPr>
            <a:spLocks noGrp="1"/>
          </p:cNvSpPr>
          <p:nvPr>
            <p:ph type="sldNum" sz="quarter" idx="10"/>
          </p:nvPr>
        </p:nvSpPr>
        <p:spPr>
          <a:noFill/>
        </p:spPr>
        <p:txBody>
          <a:bodyPr/>
          <a:lstStyle/>
          <a:p>
            <a:pPr>
              <a:tabLst>
                <a:tab pos="1066800" algn="l"/>
              </a:tabLst>
            </a:pPr>
            <a:fld id="{E52AD5E2-D424-4908-BD5E-3B488041A61F}" type="slidenum">
              <a:rPr lang="en-US"/>
              <a:pPr>
                <a:tabLst>
                  <a:tab pos="1066800" algn="l"/>
                </a:tabLst>
              </a:pPr>
              <a:t>4</a:t>
            </a:fld>
            <a:endParaRPr lang="en-US"/>
          </a:p>
        </p:txBody>
      </p:sp>
      <p:pic>
        <p:nvPicPr>
          <p:cNvPr id="104451"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104452" name="Rectangle 2"/>
          <p:cNvSpPr>
            <a:spLocks noGrp="1" noChangeArrowheads="1"/>
          </p:cNvSpPr>
          <p:nvPr>
            <p:ph type="title"/>
          </p:nvPr>
        </p:nvSpPr>
        <p:spPr/>
        <p:txBody>
          <a:bodyPr/>
          <a:lstStyle/>
          <a:p>
            <a:pPr eaLnBrk="1" hangingPunct="1"/>
            <a:r>
              <a:rPr lang="en-US" b="1" smtClean="0">
                <a:solidFill>
                  <a:srgbClr val="B92986"/>
                </a:solidFill>
                <a:latin typeface="Helvetica Neue" charset="0"/>
                <a:sym typeface="Helvetica Neue" charset="0"/>
              </a:rPr>
              <a:t>e:</a:t>
            </a:r>
            <a:r>
              <a:rPr lang="en-US" b="1" smtClean="0">
                <a:solidFill>
                  <a:srgbClr val="464646"/>
                </a:solidFill>
                <a:latin typeface="Helvetica Neue" charset="0"/>
                <a:sym typeface="Helvetica Neue" charset="0"/>
              </a:rPr>
              <a:t>mg</a:t>
            </a:r>
            <a:r>
              <a:rPr lang="en-US" smtClean="0">
                <a:solidFill>
                  <a:srgbClr val="464646"/>
                </a:solidFill>
              </a:rPr>
              <a:t> – national coverage</a:t>
            </a:r>
            <a:br>
              <a:rPr lang="en-US" smtClean="0">
                <a:solidFill>
                  <a:srgbClr val="464646"/>
                </a:solidFill>
              </a:rPr>
            </a:br>
            <a:r>
              <a:rPr lang="ru-RU" sz="3600" smtClean="0">
                <a:solidFill>
                  <a:srgbClr val="464646"/>
                </a:solidFill>
              </a:rPr>
              <a:t>Региональные офисы </a:t>
            </a:r>
            <a:r>
              <a:rPr lang="en-US" sz="3600" smtClean="0">
                <a:solidFill>
                  <a:srgbClr val="464646"/>
                </a:solidFill>
              </a:rPr>
              <a:t>&amp; </a:t>
            </a:r>
            <a:r>
              <a:rPr lang="ru-RU" sz="3600" smtClean="0">
                <a:solidFill>
                  <a:srgbClr val="464646"/>
                </a:solidFill>
              </a:rPr>
              <a:t>партнеры</a:t>
            </a:r>
            <a:endParaRPr lang="en-US" sz="3600" smtClean="0">
              <a:solidFill>
                <a:srgbClr val="464646"/>
              </a:solidFill>
            </a:endParaRPr>
          </a:p>
        </p:txBody>
      </p:sp>
      <p:sp>
        <p:nvSpPr>
          <p:cNvPr id="104453" name="Text Box 3"/>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CDE3EF29-5788-468B-A72D-39730A3D55D7}" type="slidenum">
              <a:rPr lang="en-US" sz="2400" b="1">
                <a:solidFill>
                  <a:srgbClr val="BC3272"/>
                </a:solidFill>
                <a:latin typeface="Helvetica Neue" charset="0"/>
                <a:sym typeface="Helvetica Neue" charset="0"/>
              </a:rPr>
              <a:pPr algn="r">
                <a:tabLst>
                  <a:tab pos="1066800" algn="l"/>
                </a:tabLst>
              </a:pPr>
              <a:t>4</a:t>
            </a:fld>
            <a:endParaRPr lang="en-US" sz="2400" b="1">
              <a:solidFill>
                <a:srgbClr val="BC3272"/>
              </a:solidFill>
              <a:latin typeface="Helvetica Neue" charset="0"/>
              <a:sym typeface="Helvetica Neue" charset="0"/>
            </a:endParaRPr>
          </a:p>
        </p:txBody>
      </p:sp>
      <p:pic>
        <p:nvPicPr>
          <p:cNvPr id="104454" name="Picture 4"/>
          <p:cNvPicPr>
            <a:picLocks noChangeAspect="1" noChangeArrowheads="1"/>
          </p:cNvPicPr>
          <p:nvPr/>
        </p:nvPicPr>
        <p:blipFill>
          <a:blip r:embed="rId3"/>
          <a:srcRect/>
          <a:stretch>
            <a:fillRect/>
          </a:stretch>
        </p:blipFill>
        <p:spPr bwMode="auto">
          <a:xfrm>
            <a:off x="457200" y="914400"/>
            <a:ext cx="1270000" cy="990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Номер слайда 3"/>
          <p:cNvSpPr>
            <a:spLocks noGrp="1"/>
          </p:cNvSpPr>
          <p:nvPr>
            <p:ph type="sldNum" sz="quarter" idx="12"/>
          </p:nvPr>
        </p:nvSpPr>
        <p:spPr bwMode="auto">
          <a:xfrm>
            <a:off x="8788400" y="7234238"/>
            <a:ext cx="3033713" cy="519112"/>
          </a:xfrm>
          <a:noFill/>
          <a:ln>
            <a:miter lim="800000"/>
            <a:headEnd/>
            <a:tailEnd/>
          </a:ln>
        </p:spPr>
        <p:txBody>
          <a:bodyPr/>
          <a:lstStyle/>
          <a:p>
            <a:fld id="{3BF28124-A940-440E-941C-71C0ECE9F12B}" type="slidenum">
              <a:rPr lang="en-US"/>
              <a:pPr/>
              <a:t>40</a:t>
            </a:fld>
            <a:endParaRPr lang="en-US"/>
          </a:p>
        </p:txBody>
      </p:sp>
      <p:pic>
        <p:nvPicPr>
          <p:cNvPr id="141315" name="Picture 3" descr="C:\Users\DDrozdov\Documents\ФОТО_Mitsubishi_2012\Mitsubishi_2\Rolf MMAS small\Посетители Маленькие\1 (161) (Копировать).JPG"/>
          <p:cNvPicPr>
            <a:picLocks noChangeAspect="1" noChangeArrowheads="1"/>
          </p:cNvPicPr>
          <p:nvPr/>
        </p:nvPicPr>
        <p:blipFill>
          <a:blip r:embed="rId2"/>
          <a:srcRect/>
          <a:stretch>
            <a:fillRect/>
          </a:stretch>
        </p:blipFill>
        <p:spPr bwMode="auto">
          <a:xfrm>
            <a:off x="287338" y="519113"/>
            <a:ext cx="3689350" cy="2627312"/>
          </a:xfrm>
          <a:prstGeom prst="rect">
            <a:avLst/>
          </a:prstGeom>
          <a:noFill/>
          <a:ln w="9525">
            <a:noFill/>
            <a:miter lim="800000"/>
            <a:headEnd/>
            <a:tailEnd/>
          </a:ln>
        </p:spPr>
      </p:pic>
      <p:pic>
        <p:nvPicPr>
          <p:cNvPr id="141316" name="Picture 5" descr="C:\Users\DDrozdov\Documents\ФОТО_Mitsubishi_2012\Mitsubishi_2\Rolf MMAS small\Посетители Маленькие\1 (258) (Копировать).JPG"/>
          <p:cNvPicPr>
            <a:picLocks noChangeAspect="1" noChangeArrowheads="1"/>
          </p:cNvPicPr>
          <p:nvPr/>
        </p:nvPicPr>
        <p:blipFill>
          <a:blip r:embed="rId3"/>
          <a:srcRect/>
          <a:stretch>
            <a:fillRect/>
          </a:stretch>
        </p:blipFill>
        <p:spPr bwMode="auto">
          <a:xfrm>
            <a:off x="4073525" y="3233738"/>
            <a:ext cx="3143250" cy="2571750"/>
          </a:xfrm>
          <a:prstGeom prst="rect">
            <a:avLst/>
          </a:prstGeom>
          <a:noFill/>
          <a:ln w="9525">
            <a:noFill/>
            <a:miter lim="800000"/>
            <a:headEnd/>
            <a:tailEnd/>
          </a:ln>
        </p:spPr>
      </p:pic>
      <p:pic>
        <p:nvPicPr>
          <p:cNvPr id="141317" name="Picture 11"/>
          <p:cNvPicPr>
            <a:picLocks noChangeAspect="1"/>
          </p:cNvPicPr>
          <p:nvPr/>
        </p:nvPicPr>
        <p:blipFill>
          <a:blip r:embed="rId4"/>
          <a:srcRect/>
          <a:stretch>
            <a:fillRect/>
          </a:stretch>
        </p:blipFill>
        <p:spPr bwMode="auto">
          <a:xfrm>
            <a:off x="287338" y="3233738"/>
            <a:ext cx="3714750" cy="2574925"/>
          </a:xfrm>
          <a:prstGeom prst="rect">
            <a:avLst/>
          </a:prstGeom>
          <a:noFill/>
          <a:ln w="25400">
            <a:noFill/>
            <a:miter lim="800000"/>
            <a:headEnd/>
            <a:tailEnd/>
          </a:ln>
        </p:spPr>
      </p:pic>
      <p:pic>
        <p:nvPicPr>
          <p:cNvPr id="141318" name="Picture 2" descr="C:\Users\DDrozdov\Documents\ФОТО_Mitsubishi_2012\Mitsubishi_2\Девушки\IMG_0034.JPG"/>
          <p:cNvPicPr>
            <a:picLocks noChangeAspect="1" noChangeArrowheads="1"/>
          </p:cNvPicPr>
          <p:nvPr/>
        </p:nvPicPr>
        <p:blipFill>
          <a:blip r:embed="rId5"/>
          <a:srcRect/>
          <a:stretch>
            <a:fillRect/>
          </a:stretch>
        </p:blipFill>
        <p:spPr bwMode="auto">
          <a:xfrm>
            <a:off x="10002838" y="519113"/>
            <a:ext cx="2786062" cy="8572500"/>
          </a:xfrm>
          <a:prstGeom prst="rect">
            <a:avLst/>
          </a:prstGeom>
          <a:noFill/>
          <a:ln w="9525">
            <a:noFill/>
            <a:miter lim="800000"/>
            <a:headEnd/>
            <a:tailEnd/>
          </a:ln>
        </p:spPr>
      </p:pic>
      <p:pic>
        <p:nvPicPr>
          <p:cNvPr id="141319" name="Picture 4" descr="C:\Users\DDrozdov\Documents\ФОТО_Mitsubishi_2012\Mitsubishi_2\Девушки\1 (18).JPG"/>
          <p:cNvPicPr>
            <a:picLocks noChangeAspect="1" noChangeArrowheads="1"/>
          </p:cNvPicPr>
          <p:nvPr/>
        </p:nvPicPr>
        <p:blipFill>
          <a:blip r:embed="rId6"/>
          <a:srcRect/>
          <a:stretch>
            <a:fillRect/>
          </a:stretch>
        </p:blipFill>
        <p:spPr bwMode="auto">
          <a:xfrm>
            <a:off x="7288213" y="519113"/>
            <a:ext cx="2643187" cy="3475037"/>
          </a:xfrm>
          <a:prstGeom prst="rect">
            <a:avLst/>
          </a:prstGeom>
          <a:noFill/>
          <a:ln w="9525">
            <a:noFill/>
            <a:miter lim="800000"/>
            <a:headEnd/>
            <a:tailEnd/>
          </a:ln>
        </p:spPr>
      </p:pic>
      <p:pic>
        <p:nvPicPr>
          <p:cNvPr id="141320" name="Picture 2" descr="C:\Users\DDrozdov\Documents\ФОТО_Mitsubishi_2012\Mitsubishi_для доски\ALEX4509.jpg"/>
          <p:cNvPicPr>
            <a:picLocks noChangeAspect="1" noChangeArrowheads="1"/>
          </p:cNvPicPr>
          <p:nvPr/>
        </p:nvPicPr>
        <p:blipFill>
          <a:blip r:embed="rId7"/>
          <a:srcRect/>
          <a:stretch>
            <a:fillRect/>
          </a:stretch>
        </p:blipFill>
        <p:spPr bwMode="auto">
          <a:xfrm>
            <a:off x="4073525" y="519113"/>
            <a:ext cx="3143250" cy="2609850"/>
          </a:xfrm>
          <a:prstGeom prst="rect">
            <a:avLst/>
          </a:prstGeom>
          <a:noFill/>
          <a:ln w="9525">
            <a:noFill/>
            <a:miter lim="800000"/>
            <a:headEnd/>
            <a:tailEnd/>
          </a:ln>
        </p:spPr>
      </p:pic>
      <p:pic>
        <p:nvPicPr>
          <p:cNvPr id="141321" name="Picture 7" descr="C:\Users\DDrozdov\Documents\ФОТО_Mitsubishi_2012\Mitsubishi_для доски\ALEX3807.jpg"/>
          <p:cNvPicPr>
            <a:picLocks noChangeAspect="1" noChangeArrowheads="1"/>
          </p:cNvPicPr>
          <p:nvPr/>
        </p:nvPicPr>
        <p:blipFill>
          <a:blip r:embed="rId8"/>
          <a:srcRect/>
          <a:stretch>
            <a:fillRect/>
          </a:stretch>
        </p:blipFill>
        <p:spPr bwMode="auto">
          <a:xfrm>
            <a:off x="287338" y="5948363"/>
            <a:ext cx="4857750" cy="3143250"/>
          </a:xfrm>
          <a:prstGeom prst="rect">
            <a:avLst/>
          </a:prstGeom>
          <a:noFill/>
          <a:ln w="9525">
            <a:noFill/>
            <a:miter lim="800000"/>
            <a:headEnd/>
            <a:tailEnd/>
          </a:ln>
        </p:spPr>
      </p:pic>
      <p:pic>
        <p:nvPicPr>
          <p:cNvPr id="141322" name="Picture 3" descr="C:\Users\DDrozdov\Documents\ФОТО_Mitsubishi_2012\Mitsubishi_1_редактировано\ALEX4628.jpg"/>
          <p:cNvPicPr>
            <a:picLocks noChangeAspect="1" noChangeArrowheads="1"/>
          </p:cNvPicPr>
          <p:nvPr/>
        </p:nvPicPr>
        <p:blipFill>
          <a:blip r:embed="rId9"/>
          <a:srcRect/>
          <a:stretch>
            <a:fillRect/>
          </a:stretch>
        </p:blipFill>
        <p:spPr bwMode="auto">
          <a:xfrm>
            <a:off x="7288213" y="3590925"/>
            <a:ext cx="2643187" cy="2214563"/>
          </a:xfrm>
          <a:prstGeom prst="rect">
            <a:avLst/>
          </a:prstGeom>
          <a:noFill/>
          <a:ln w="9525">
            <a:noFill/>
            <a:miter lim="800000"/>
            <a:headEnd/>
            <a:tailEnd/>
          </a:ln>
        </p:spPr>
      </p:pic>
      <p:pic>
        <p:nvPicPr>
          <p:cNvPr id="141323" name="Picture 2" descr="C:\Users\DDrozdov\Documents\ФОТО_Mitsubishi_2012\Mitsubishi_для доски\ALEX3151-Edit.jpg"/>
          <p:cNvPicPr>
            <a:picLocks noChangeAspect="1" noChangeArrowheads="1"/>
          </p:cNvPicPr>
          <p:nvPr/>
        </p:nvPicPr>
        <p:blipFill>
          <a:blip r:embed="rId10"/>
          <a:srcRect/>
          <a:stretch>
            <a:fillRect/>
          </a:stretch>
        </p:blipFill>
        <p:spPr bwMode="auto">
          <a:xfrm>
            <a:off x="5216525" y="5948363"/>
            <a:ext cx="4662488" cy="3143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Номер слайда 3"/>
          <p:cNvSpPr>
            <a:spLocks noGrp="1"/>
          </p:cNvSpPr>
          <p:nvPr>
            <p:ph type="sldNum" sz="quarter" idx="10"/>
          </p:nvPr>
        </p:nvSpPr>
        <p:spPr>
          <a:noFill/>
        </p:spPr>
        <p:txBody>
          <a:bodyPr/>
          <a:lstStyle/>
          <a:p>
            <a:pPr>
              <a:tabLst>
                <a:tab pos="1066800" algn="l"/>
              </a:tabLst>
            </a:pPr>
            <a:fld id="{002FCCFA-000A-482D-84BB-DE0C201C5BA8}" type="slidenum">
              <a:rPr lang="en-US"/>
              <a:pPr>
                <a:tabLst>
                  <a:tab pos="1066800" algn="l"/>
                </a:tabLst>
              </a:pPr>
              <a:t>41</a:t>
            </a:fld>
            <a:endParaRPr lang="en-US"/>
          </a:p>
        </p:txBody>
      </p:sp>
      <p:sp>
        <p:nvSpPr>
          <p:cNvPr id="14233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D34BCF8-069C-4267-B636-7B4FBABC9C61}" type="slidenum">
              <a:rPr lang="en-US" sz="2400" b="1">
                <a:solidFill>
                  <a:srgbClr val="BC3272"/>
                </a:solidFill>
                <a:latin typeface="Helvetica Neue" charset="0"/>
                <a:sym typeface="Helvetica Neue" charset="0"/>
              </a:rPr>
              <a:pPr algn="r">
                <a:tabLst>
                  <a:tab pos="1066800" algn="l"/>
                </a:tabLst>
              </a:pPr>
              <a:t>41</a:t>
            </a:fld>
            <a:endParaRPr lang="en-US" sz="2400" b="1">
              <a:solidFill>
                <a:srgbClr val="BC3272"/>
              </a:solidFill>
              <a:latin typeface="Helvetica Neue" charset="0"/>
              <a:sym typeface="Helvetica Neue" charset="0"/>
            </a:endParaRPr>
          </a:p>
        </p:txBody>
      </p:sp>
      <p:sp>
        <p:nvSpPr>
          <p:cNvPr id="142340" name="Rectangle 3"/>
          <p:cNvSpPr>
            <a:spLocks noGrp="1" noChangeArrowheads="1"/>
          </p:cNvSpPr>
          <p:nvPr>
            <p:ph type="title"/>
          </p:nvPr>
        </p:nvSpPr>
        <p:spPr>
          <a:xfrm>
            <a:off x="609600" y="3162300"/>
            <a:ext cx="12036425" cy="5067300"/>
          </a:xfrm>
        </p:spPr>
        <p:txBody>
          <a:bodyPr/>
          <a:lstStyle/>
          <a:p>
            <a:pPr eaLnBrk="1" hangingPunct="1"/>
            <a:r>
              <a:rPr lang="ru-RU" sz="2800" b="1" smtClean="0">
                <a:latin typeface="Helvetica Neue" charset="0"/>
                <a:sym typeface="Helvetica Neue" charset="0"/>
              </a:rPr>
              <a:t>Стенд </a:t>
            </a:r>
            <a:r>
              <a:rPr lang="en-US" sz="2800" b="1" smtClean="0">
                <a:latin typeface="Helvetica Neue" charset="0"/>
                <a:sym typeface="Helvetica Neue" charset="0"/>
              </a:rPr>
              <a:t>Mitsubishi </a:t>
            </a:r>
            <a:r>
              <a:rPr lang="ru-RU" sz="2800" b="1" smtClean="0">
                <a:latin typeface="Helvetica Neue" charset="0"/>
                <a:sym typeface="Helvetica Neue" charset="0"/>
              </a:rPr>
              <a:t>на Международном автосалоне </a:t>
            </a:r>
            <a:r>
              <a:rPr lang="en-US" sz="2800" b="1" smtClean="0">
                <a:latin typeface="Helvetica Neue" charset="0"/>
                <a:sym typeface="Helvetica Neue" charset="0"/>
              </a:rPr>
              <a:t>(</a:t>
            </a:r>
            <a:r>
              <a:rPr lang="ru-RU" sz="2800" b="1" smtClean="0">
                <a:latin typeface="Helvetica Neue" charset="0"/>
                <a:sym typeface="Helvetica Neue" charset="0"/>
              </a:rPr>
              <a:t>Крокус, 29 августа-10 сентября 2012 год</a:t>
            </a:r>
            <a:r>
              <a:rPr lang="en-US" sz="2800" b="1" smtClean="0">
                <a:latin typeface="Helvetica Neue" charset="0"/>
                <a:sym typeface="Helvetica Neue" charset="0"/>
              </a:rPr>
              <a:t>)</a:t>
            </a:r>
            <a:r>
              <a:rPr lang="ru-RU" sz="2800" b="1" smtClean="0">
                <a:latin typeface="Helvetica Neue" charset="0"/>
                <a:sym typeface="Helvetica Neue" charset="0"/>
              </a:rPr>
              <a:t> в цифрах:</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Более </a:t>
            </a:r>
            <a:r>
              <a:rPr lang="ru-RU" sz="2700" b="1" smtClean="0">
                <a:latin typeface="Helvetica Neue" charset="0"/>
                <a:sym typeface="Helvetica Neue" charset="0"/>
              </a:rPr>
              <a:t>1 000 000</a:t>
            </a:r>
            <a:r>
              <a:rPr lang="en-US" sz="2700" smtClean="0"/>
              <a:t> </a:t>
            </a:r>
            <a:r>
              <a:rPr lang="ru-RU" sz="2700" smtClean="0"/>
              <a:t>посетителей Автосалона</a:t>
            </a:r>
            <a:r>
              <a:rPr lang="en-US" sz="2700" smtClean="0"/>
              <a:t/>
            </a:r>
            <a:br>
              <a:rPr lang="en-US" sz="2700" smtClean="0"/>
            </a:br>
            <a:r>
              <a:rPr lang="en-US" sz="2700" smtClean="0"/>
              <a:t/>
            </a:r>
            <a:br>
              <a:rPr lang="en-US" sz="2700" smtClean="0"/>
            </a:br>
            <a:r>
              <a:rPr lang="en-US" sz="2700" smtClean="0"/>
              <a:t>30 </a:t>
            </a:r>
            <a:r>
              <a:rPr lang="ru-RU" sz="2700" smtClean="0"/>
              <a:t>шоу-презентаций нового </a:t>
            </a:r>
            <a:r>
              <a:rPr lang="en-US" sz="2700" smtClean="0"/>
              <a:t>Outlander</a:t>
            </a:r>
            <a:br>
              <a:rPr lang="en-US" sz="2700" smtClean="0"/>
            </a:br>
            <a:r>
              <a:rPr lang="en-US" sz="2700" smtClean="0"/>
              <a:t/>
            </a:r>
            <a:br>
              <a:rPr lang="en-US" sz="2700" smtClean="0"/>
            </a:br>
            <a:r>
              <a:rPr lang="ru-RU" sz="2700" b="1" smtClean="0">
                <a:latin typeface="Helvetica Neue" charset="0"/>
                <a:sym typeface="Helvetica Neue" charset="0"/>
              </a:rPr>
              <a:t>6 000</a:t>
            </a:r>
            <a:r>
              <a:rPr lang="en-US" sz="2700" smtClean="0"/>
              <a:t> </a:t>
            </a:r>
            <a:r>
              <a:rPr lang="ru-RU" sz="2700" smtClean="0"/>
              <a:t>памятных фотомагнитов посетителям стенда </a:t>
            </a:r>
            <a:r>
              <a:rPr lang="en-US" sz="2700" smtClean="0"/>
              <a:t>Mitsubishi</a:t>
            </a:r>
            <a:br>
              <a:rPr lang="en-US" sz="2700" smtClean="0"/>
            </a:br>
            <a:r>
              <a:rPr lang="en-US" sz="2700" smtClean="0"/>
              <a:t/>
            </a:r>
            <a:br>
              <a:rPr lang="en-US" sz="2700" smtClean="0"/>
            </a:br>
            <a:r>
              <a:rPr lang="ru-RU" sz="2700" smtClean="0"/>
              <a:t>Более </a:t>
            </a:r>
            <a:r>
              <a:rPr lang="en-US" sz="2700" smtClean="0"/>
              <a:t>150 </a:t>
            </a:r>
            <a:r>
              <a:rPr lang="ru-RU" sz="2700" smtClean="0"/>
              <a:t> журналистов и </a:t>
            </a:r>
            <a:r>
              <a:rPr lang="en-US" sz="2700" smtClean="0"/>
              <a:t>VIP </a:t>
            </a:r>
            <a:r>
              <a:rPr lang="ru-RU" sz="2700" smtClean="0"/>
              <a:t>гостей на пресс конференции, включая гостей из Японии</a:t>
            </a:r>
            <a:endParaRPr lang="en-US" sz="2700" smtClean="0"/>
          </a:p>
        </p:txBody>
      </p:sp>
      <p:pic>
        <p:nvPicPr>
          <p:cNvPr id="142341" name="Picture 2" descr="C:\Users\DDrozdov\Documents\ФОТО_Mitsubishi_2012\Mitsubishi_1_редактировано\ALEX3329-Edit.jpg"/>
          <p:cNvPicPr>
            <a:picLocks noChangeAspect="1" noChangeArrowheads="1"/>
          </p:cNvPicPr>
          <p:nvPr/>
        </p:nvPicPr>
        <p:blipFill>
          <a:blip r:embed="rId2"/>
          <a:srcRect/>
          <a:stretch>
            <a:fillRect/>
          </a:stretch>
        </p:blipFill>
        <p:spPr bwMode="auto">
          <a:xfrm>
            <a:off x="287338" y="661988"/>
            <a:ext cx="12430125" cy="2143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Номер слайда 3"/>
          <p:cNvSpPr>
            <a:spLocks noGrp="1"/>
          </p:cNvSpPr>
          <p:nvPr>
            <p:ph type="sldNum" sz="quarter" idx="10"/>
          </p:nvPr>
        </p:nvSpPr>
        <p:spPr>
          <a:noFill/>
        </p:spPr>
        <p:txBody>
          <a:bodyPr/>
          <a:lstStyle/>
          <a:p>
            <a:pPr>
              <a:tabLst>
                <a:tab pos="1066800" algn="l"/>
              </a:tabLst>
            </a:pPr>
            <a:fld id="{1DD4018E-4B4D-40D9-AD6C-2CB899B59371}" type="slidenum">
              <a:rPr lang="en-US"/>
              <a:pPr>
                <a:tabLst>
                  <a:tab pos="1066800" algn="l"/>
                </a:tabLst>
              </a:pPr>
              <a:t>42</a:t>
            </a:fld>
            <a:endParaRPr lang="en-US"/>
          </a:p>
        </p:txBody>
      </p:sp>
      <p:pic>
        <p:nvPicPr>
          <p:cNvPr id="143363"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143364"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FA657CB5-29A3-493B-87CC-E2BC2E2B7FBE}" type="slidenum">
              <a:rPr lang="en-US" sz="2400" b="1">
                <a:solidFill>
                  <a:srgbClr val="BC3272"/>
                </a:solidFill>
                <a:latin typeface="Helvetica Neue" charset="0"/>
                <a:sym typeface="Helvetica Neue" charset="0"/>
              </a:rPr>
              <a:pPr algn="r">
                <a:tabLst>
                  <a:tab pos="1066800" algn="l"/>
                </a:tabLst>
              </a:pPr>
              <a:t>42</a:t>
            </a:fld>
            <a:endParaRPr lang="en-US" sz="2400" b="1">
              <a:solidFill>
                <a:srgbClr val="BC3272"/>
              </a:solidFill>
              <a:latin typeface="Helvetica Neue" charset="0"/>
              <a:sym typeface="Helvetica Neue" charset="0"/>
            </a:endParaRPr>
          </a:p>
        </p:txBody>
      </p:sp>
      <p:sp>
        <p:nvSpPr>
          <p:cNvPr id="143365"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Mitsubishi Test Drives</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ru-RU" sz="4600" smtClean="0"/>
              <a:t>ОСЕНЬ </a:t>
            </a:r>
            <a:r>
              <a:rPr lang="en-US" sz="4600" smtClean="0"/>
              <a:t>2011</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Номер слайда 3"/>
          <p:cNvSpPr>
            <a:spLocks noGrp="1"/>
          </p:cNvSpPr>
          <p:nvPr>
            <p:ph type="sldNum" sz="quarter" idx="10"/>
          </p:nvPr>
        </p:nvSpPr>
        <p:spPr>
          <a:noFill/>
        </p:spPr>
        <p:txBody>
          <a:bodyPr/>
          <a:lstStyle/>
          <a:p>
            <a:pPr>
              <a:tabLst>
                <a:tab pos="1066800" algn="l"/>
              </a:tabLst>
            </a:pPr>
            <a:fld id="{BC4D73AB-1183-4B4C-8B05-E28CD7526615}" type="slidenum">
              <a:rPr lang="en-US"/>
              <a:pPr>
                <a:tabLst>
                  <a:tab pos="1066800" algn="l"/>
                </a:tabLst>
              </a:pPr>
              <a:t>43</a:t>
            </a:fld>
            <a:endParaRPr lang="en-US"/>
          </a:p>
        </p:txBody>
      </p:sp>
      <p:pic>
        <p:nvPicPr>
          <p:cNvPr id="144387" name="Picture 1"/>
          <p:cNvPicPr>
            <a:picLocks noChangeAspect="1" noChangeArrowheads="1"/>
          </p:cNvPicPr>
          <p:nvPr/>
        </p:nvPicPr>
        <p:blipFill>
          <a:blip r:embed="rId2"/>
          <a:srcRect/>
          <a:stretch>
            <a:fillRect/>
          </a:stretch>
        </p:blipFill>
        <p:spPr bwMode="auto">
          <a:xfrm>
            <a:off x="266700" y="736600"/>
            <a:ext cx="8204200" cy="5588000"/>
          </a:xfrm>
          <a:prstGeom prst="rect">
            <a:avLst/>
          </a:prstGeom>
          <a:noFill/>
          <a:ln w="12700">
            <a:noFill/>
            <a:miter lim="800000"/>
            <a:headEnd/>
            <a:tailEnd/>
          </a:ln>
        </p:spPr>
      </p:pic>
      <p:pic>
        <p:nvPicPr>
          <p:cNvPr id="144388" name="Picture 2"/>
          <p:cNvPicPr>
            <a:picLocks noChangeAspect="1" noChangeArrowheads="1"/>
          </p:cNvPicPr>
          <p:nvPr/>
        </p:nvPicPr>
        <p:blipFill>
          <a:blip r:embed="rId3"/>
          <a:srcRect/>
          <a:stretch>
            <a:fillRect/>
          </a:stretch>
        </p:blipFill>
        <p:spPr bwMode="auto">
          <a:xfrm>
            <a:off x="266700" y="6515100"/>
            <a:ext cx="4013200" cy="2641600"/>
          </a:xfrm>
          <a:prstGeom prst="rect">
            <a:avLst/>
          </a:prstGeom>
          <a:noFill/>
          <a:ln w="12700">
            <a:noFill/>
            <a:miter lim="800000"/>
            <a:headEnd/>
            <a:tailEnd/>
          </a:ln>
        </p:spPr>
      </p:pic>
      <p:pic>
        <p:nvPicPr>
          <p:cNvPr id="144389" name="Picture 3"/>
          <p:cNvPicPr>
            <a:picLocks noChangeAspect="1" noChangeArrowheads="1"/>
          </p:cNvPicPr>
          <p:nvPr/>
        </p:nvPicPr>
        <p:blipFill>
          <a:blip r:embed="rId4"/>
          <a:srcRect/>
          <a:stretch>
            <a:fillRect/>
          </a:stretch>
        </p:blipFill>
        <p:spPr bwMode="auto">
          <a:xfrm>
            <a:off x="4457700" y="6515100"/>
            <a:ext cx="4013200" cy="2641600"/>
          </a:xfrm>
          <a:prstGeom prst="rect">
            <a:avLst/>
          </a:prstGeom>
          <a:noFill/>
          <a:ln w="12700">
            <a:noFill/>
            <a:miter lim="800000"/>
            <a:headEnd/>
            <a:tailEnd/>
          </a:ln>
        </p:spPr>
      </p:pic>
      <p:sp>
        <p:nvSpPr>
          <p:cNvPr id="144390" name="Rectangle 4"/>
          <p:cNvSpPr>
            <a:spLocks noGrp="1" noChangeArrowheads="1"/>
          </p:cNvSpPr>
          <p:nvPr>
            <p:ph type="body" idx="1"/>
          </p:nvPr>
        </p:nvSpPr>
        <p:spPr>
          <a:xfrm>
            <a:off x="8716963" y="1079500"/>
            <a:ext cx="3929062" cy="7734300"/>
          </a:xfrm>
        </p:spPr>
        <p:txBody>
          <a:bodyPr/>
          <a:lstStyle/>
          <a:p>
            <a:pPr marL="0" indent="0" eaLnBrk="1" hangingPunct="1">
              <a:buFontTx/>
              <a:buNone/>
            </a:pPr>
            <a:r>
              <a:rPr lang="ru-RU" b="1" i="0" smtClean="0">
                <a:latin typeface="Helvetica Neue" charset="0"/>
                <a:sym typeface="Helvetica Neue" charset="0"/>
              </a:rPr>
              <a:t>Тест драйв </a:t>
            </a:r>
            <a:r>
              <a:rPr lang="en-US" b="1" i="0" smtClean="0">
                <a:latin typeface="Helvetica Neue" charset="0"/>
                <a:sym typeface="Helvetica Neue" charset="0"/>
              </a:rPr>
              <a:t>Mitsubishi «Кодекс Надежности» (</a:t>
            </a:r>
            <a:r>
              <a:rPr lang="ru-RU" b="1" i="0" smtClean="0">
                <a:latin typeface="Helvetica Neue" charset="0"/>
                <a:sym typeface="Helvetica Neue" charset="0"/>
              </a:rPr>
              <a:t>3- сентября</a:t>
            </a:r>
            <a:r>
              <a:rPr lang="en-US" b="1" i="0" smtClean="0">
                <a:latin typeface="Helvetica Neue" charset="0"/>
                <a:sym typeface="Helvetica Neue" charset="0"/>
              </a:rPr>
              <a:t> </a:t>
            </a:r>
            <a:r>
              <a:rPr lang="ru-RU" b="1" i="0" smtClean="0">
                <a:latin typeface="Helvetica Neue" charset="0"/>
                <a:sym typeface="Helvetica Neue" charset="0"/>
              </a:rPr>
              <a:t>СПб,</a:t>
            </a:r>
            <a:r>
              <a:rPr lang="en-US" b="1" i="0" smtClean="0">
                <a:latin typeface="Helvetica Neue" charset="0"/>
                <a:sym typeface="Helvetica Neue" charset="0"/>
              </a:rPr>
              <a:t> </a:t>
            </a:r>
            <a:r>
              <a:rPr lang="ru-RU" b="1" i="0" smtClean="0">
                <a:latin typeface="Helvetica Neue" charset="0"/>
                <a:sym typeface="Helvetica Neue" charset="0"/>
              </a:rPr>
              <a:t>10 сентября </a:t>
            </a:r>
            <a:r>
              <a:rPr lang="en-US" b="1" i="0" smtClean="0">
                <a:latin typeface="Helvetica Neue" charset="0"/>
                <a:sym typeface="Helvetica Neue" charset="0"/>
              </a:rPr>
              <a:t>- </a:t>
            </a:r>
            <a:r>
              <a:rPr lang="ru-RU" b="1" i="0" smtClean="0">
                <a:latin typeface="Helvetica Neue" charset="0"/>
                <a:sym typeface="Helvetica Neue" charset="0"/>
              </a:rPr>
              <a:t>Москва</a:t>
            </a:r>
            <a:r>
              <a:rPr lang="en-US" b="1" i="0" smtClean="0">
                <a:latin typeface="Helvetica Neue" charset="0"/>
                <a:sym typeface="Helvetica Neue" charset="0"/>
              </a:rPr>
              <a:t>)</a:t>
            </a:r>
            <a:endParaRPr lang="en-US" b="1" i="0" smtClean="0">
              <a:latin typeface="Helvetica Neue" charset="0"/>
              <a:ea typeface="ヒラギノ角ゴ ProN W6" charset="-128"/>
              <a:sym typeface="Helvetica Neue" charset="0"/>
            </a:endParaRPr>
          </a:p>
          <a:p>
            <a:pPr marL="0" indent="0" eaLnBrk="1" hangingPunct="1">
              <a:buFontTx/>
              <a:buNone/>
            </a:pPr>
            <a:endParaRPr lang="ru-RU" smtClean="0"/>
          </a:p>
          <a:p>
            <a:pPr marL="0" indent="0" eaLnBrk="1" hangingPunct="1">
              <a:buFontTx/>
              <a:buNone/>
            </a:pPr>
            <a:r>
              <a:rPr lang="ru-RU" smtClean="0"/>
              <a:t>Уникальные тест драйвы со специально разработанными препятствиями, демонстрирующими технические преимущества автомобилей </a:t>
            </a:r>
            <a:r>
              <a:rPr lang="en-US" smtClean="0"/>
              <a:t>Mitsubishi</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Номер слайда 3"/>
          <p:cNvSpPr>
            <a:spLocks noGrp="1"/>
          </p:cNvSpPr>
          <p:nvPr>
            <p:ph type="sldNum" sz="quarter" idx="12"/>
          </p:nvPr>
        </p:nvSpPr>
        <p:spPr bwMode="auto">
          <a:noFill/>
          <a:ln>
            <a:miter lim="800000"/>
            <a:headEnd/>
            <a:tailEnd/>
          </a:ln>
        </p:spPr>
        <p:txBody>
          <a:bodyPr/>
          <a:lstStyle/>
          <a:p>
            <a:fld id="{964C3F53-0A45-43A2-9198-CD420DA85F5E}" type="slidenum">
              <a:rPr lang="en-US"/>
              <a:pPr/>
              <a:t>44</a:t>
            </a:fld>
            <a:endParaRPr lang="en-US"/>
          </a:p>
        </p:txBody>
      </p:sp>
      <p:pic>
        <p:nvPicPr>
          <p:cNvPr id="145411" name="Picture 1"/>
          <p:cNvPicPr>
            <a:picLocks noChangeAspect="1" noChangeArrowheads="1"/>
          </p:cNvPicPr>
          <p:nvPr/>
        </p:nvPicPr>
        <p:blipFill>
          <a:blip r:embed="rId2"/>
          <a:srcRect/>
          <a:stretch>
            <a:fillRect/>
          </a:stretch>
        </p:blipFill>
        <p:spPr bwMode="auto">
          <a:xfrm>
            <a:off x="266700" y="2946400"/>
            <a:ext cx="3098800" cy="2641600"/>
          </a:xfrm>
          <a:prstGeom prst="rect">
            <a:avLst/>
          </a:prstGeom>
          <a:noFill/>
          <a:ln w="12700">
            <a:noFill/>
            <a:miter lim="800000"/>
            <a:headEnd/>
            <a:tailEnd/>
          </a:ln>
        </p:spPr>
      </p:pic>
      <p:pic>
        <p:nvPicPr>
          <p:cNvPr id="145412" name="Picture 2"/>
          <p:cNvPicPr>
            <a:picLocks noChangeAspect="1" noChangeArrowheads="1"/>
          </p:cNvPicPr>
          <p:nvPr/>
        </p:nvPicPr>
        <p:blipFill>
          <a:blip r:embed="rId3"/>
          <a:srcRect/>
          <a:stretch>
            <a:fillRect/>
          </a:stretch>
        </p:blipFill>
        <p:spPr bwMode="auto">
          <a:xfrm>
            <a:off x="3543300" y="5765800"/>
            <a:ext cx="6375400" cy="3390900"/>
          </a:xfrm>
          <a:prstGeom prst="rect">
            <a:avLst/>
          </a:prstGeom>
          <a:noFill/>
          <a:ln w="12700">
            <a:noFill/>
            <a:miter lim="800000"/>
            <a:headEnd/>
            <a:tailEnd/>
          </a:ln>
        </p:spPr>
      </p:pic>
      <p:pic>
        <p:nvPicPr>
          <p:cNvPr id="145413" name="Picture 3"/>
          <p:cNvPicPr>
            <a:picLocks noChangeAspect="1" noChangeArrowheads="1"/>
          </p:cNvPicPr>
          <p:nvPr/>
        </p:nvPicPr>
        <p:blipFill>
          <a:blip r:embed="rId4"/>
          <a:srcRect/>
          <a:stretch>
            <a:fillRect/>
          </a:stretch>
        </p:blipFill>
        <p:spPr bwMode="auto">
          <a:xfrm>
            <a:off x="266700" y="736600"/>
            <a:ext cx="9652000" cy="2032000"/>
          </a:xfrm>
          <a:prstGeom prst="rect">
            <a:avLst/>
          </a:prstGeom>
          <a:noFill/>
          <a:ln w="12700">
            <a:noFill/>
            <a:miter lim="800000"/>
            <a:headEnd/>
            <a:tailEnd/>
          </a:ln>
        </p:spPr>
      </p:pic>
      <p:pic>
        <p:nvPicPr>
          <p:cNvPr id="145414" name="Picture 4"/>
          <p:cNvPicPr>
            <a:picLocks noChangeAspect="1" noChangeArrowheads="1"/>
          </p:cNvPicPr>
          <p:nvPr/>
        </p:nvPicPr>
        <p:blipFill>
          <a:blip r:embed="rId5"/>
          <a:srcRect/>
          <a:stretch>
            <a:fillRect/>
          </a:stretch>
        </p:blipFill>
        <p:spPr bwMode="auto">
          <a:xfrm>
            <a:off x="6819900" y="2946400"/>
            <a:ext cx="3098800" cy="2641600"/>
          </a:xfrm>
          <a:prstGeom prst="rect">
            <a:avLst/>
          </a:prstGeom>
          <a:noFill/>
          <a:ln w="12700">
            <a:noFill/>
            <a:miter lim="800000"/>
            <a:headEnd/>
            <a:tailEnd/>
          </a:ln>
        </p:spPr>
      </p:pic>
      <p:pic>
        <p:nvPicPr>
          <p:cNvPr id="145415" name="Picture 5"/>
          <p:cNvPicPr>
            <a:picLocks noChangeAspect="1" noChangeArrowheads="1"/>
          </p:cNvPicPr>
          <p:nvPr/>
        </p:nvPicPr>
        <p:blipFill>
          <a:blip r:embed="rId6"/>
          <a:srcRect/>
          <a:stretch>
            <a:fillRect/>
          </a:stretch>
        </p:blipFill>
        <p:spPr bwMode="auto">
          <a:xfrm>
            <a:off x="10096500" y="736600"/>
            <a:ext cx="2641600" cy="8420100"/>
          </a:xfrm>
          <a:prstGeom prst="rect">
            <a:avLst/>
          </a:prstGeom>
          <a:noFill/>
          <a:ln w="12700">
            <a:noFill/>
            <a:miter lim="800000"/>
            <a:headEnd/>
            <a:tailEnd/>
          </a:ln>
        </p:spPr>
      </p:pic>
      <p:pic>
        <p:nvPicPr>
          <p:cNvPr id="145416" name="Picture 6"/>
          <p:cNvPicPr>
            <a:picLocks noChangeAspect="1" noChangeArrowheads="1"/>
          </p:cNvPicPr>
          <p:nvPr/>
        </p:nvPicPr>
        <p:blipFill>
          <a:blip r:embed="rId7"/>
          <a:srcRect/>
          <a:stretch>
            <a:fillRect/>
          </a:stretch>
        </p:blipFill>
        <p:spPr bwMode="auto">
          <a:xfrm>
            <a:off x="3543300" y="2946400"/>
            <a:ext cx="3098800" cy="2641600"/>
          </a:xfrm>
          <a:prstGeom prst="rect">
            <a:avLst/>
          </a:prstGeom>
          <a:noFill/>
          <a:ln w="12700">
            <a:noFill/>
            <a:miter lim="800000"/>
            <a:headEnd/>
            <a:tailEnd/>
          </a:ln>
        </p:spPr>
      </p:pic>
      <p:pic>
        <p:nvPicPr>
          <p:cNvPr id="145417" name="Picture 7"/>
          <p:cNvPicPr>
            <a:picLocks noChangeAspect="1" noChangeArrowheads="1"/>
          </p:cNvPicPr>
          <p:nvPr/>
        </p:nvPicPr>
        <p:blipFill>
          <a:blip r:embed="rId8"/>
          <a:srcRect/>
          <a:stretch>
            <a:fillRect/>
          </a:stretch>
        </p:blipFill>
        <p:spPr bwMode="auto">
          <a:xfrm>
            <a:off x="266700" y="5765800"/>
            <a:ext cx="3098800" cy="3390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Номер слайда 3"/>
          <p:cNvSpPr>
            <a:spLocks noGrp="1"/>
          </p:cNvSpPr>
          <p:nvPr>
            <p:ph type="sldNum" sz="quarter" idx="10"/>
          </p:nvPr>
        </p:nvSpPr>
        <p:spPr>
          <a:noFill/>
        </p:spPr>
        <p:txBody>
          <a:bodyPr/>
          <a:lstStyle/>
          <a:p>
            <a:pPr>
              <a:tabLst>
                <a:tab pos="1066800" algn="l"/>
              </a:tabLst>
            </a:pPr>
            <a:fld id="{A0FB252F-98CC-4F75-99F9-DF8D06B1E944}" type="slidenum">
              <a:rPr lang="en-US"/>
              <a:pPr>
                <a:tabLst>
                  <a:tab pos="1066800" algn="l"/>
                </a:tabLst>
              </a:pPr>
              <a:t>45</a:t>
            </a:fld>
            <a:endParaRPr lang="en-US"/>
          </a:p>
        </p:txBody>
      </p:sp>
      <p:pic>
        <p:nvPicPr>
          <p:cNvPr id="146435" name="Picture 1"/>
          <p:cNvPicPr>
            <a:picLocks noChangeAspect="1" noChangeArrowheads="1"/>
          </p:cNvPicPr>
          <p:nvPr/>
        </p:nvPicPr>
        <p:blipFill>
          <a:blip r:embed="rId2"/>
          <a:srcRect/>
          <a:stretch>
            <a:fillRect/>
          </a:stretch>
        </p:blipFill>
        <p:spPr bwMode="auto">
          <a:xfrm>
            <a:off x="266700" y="736600"/>
            <a:ext cx="12471400" cy="2032000"/>
          </a:xfrm>
          <a:prstGeom prst="rect">
            <a:avLst/>
          </a:prstGeom>
          <a:noFill/>
          <a:ln w="12700">
            <a:noFill/>
            <a:miter lim="800000"/>
            <a:headEnd/>
            <a:tailEnd/>
          </a:ln>
        </p:spPr>
      </p:pic>
      <p:sp>
        <p:nvSpPr>
          <p:cNvPr id="146436"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C61DB88F-42E4-4571-95DE-97E2F1B22802}" type="slidenum">
              <a:rPr lang="en-US" sz="2400" b="1">
                <a:solidFill>
                  <a:srgbClr val="BC3272"/>
                </a:solidFill>
                <a:latin typeface="Helvetica Neue" charset="0"/>
                <a:sym typeface="Helvetica Neue" charset="0"/>
              </a:rPr>
              <a:pPr algn="r">
                <a:tabLst>
                  <a:tab pos="1066800" algn="l"/>
                </a:tabLst>
              </a:pPr>
              <a:t>45</a:t>
            </a:fld>
            <a:endParaRPr lang="en-US" sz="2400" b="1">
              <a:solidFill>
                <a:srgbClr val="BC3272"/>
              </a:solidFill>
              <a:latin typeface="Helvetica Neue" charset="0"/>
              <a:sym typeface="Helvetica Neue" charset="0"/>
            </a:endParaRPr>
          </a:p>
        </p:txBody>
      </p:sp>
      <p:sp>
        <p:nvSpPr>
          <p:cNvPr id="146437" name="Rectangle 3"/>
          <p:cNvSpPr>
            <a:spLocks noGrp="1" noChangeArrowheads="1"/>
          </p:cNvSpPr>
          <p:nvPr>
            <p:ph type="title"/>
          </p:nvPr>
        </p:nvSpPr>
        <p:spPr>
          <a:xfrm>
            <a:off x="609600" y="3162300"/>
            <a:ext cx="12036425" cy="5067300"/>
          </a:xfrm>
        </p:spPr>
        <p:txBody>
          <a:bodyPr/>
          <a:lstStyle/>
          <a:p>
            <a:pPr eaLnBrk="1" hangingPunct="1"/>
            <a:r>
              <a:rPr lang="ru-RU" sz="2800" b="1" smtClean="0">
                <a:latin typeface="Helvetica Neue" charset="0"/>
                <a:sym typeface="Helvetica Neue" charset="0"/>
              </a:rPr>
              <a:t>Мероприятие </a:t>
            </a:r>
            <a:r>
              <a:rPr lang="en-US" sz="2800" b="1" smtClean="0">
                <a:latin typeface="Helvetica Neue" charset="0"/>
                <a:sym typeface="Helvetica Neue" charset="0"/>
              </a:rPr>
              <a:t>«Кодекс Надежности» (</a:t>
            </a:r>
            <a:r>
              <a:rPr lang="ru-RU" sz="2800" b="1" smtClean="0">
                <a:latin typeface="Helvetica Neue" charset="0"/>
                <a:sym typeface="Helvetica Neue" charset="0"/>
              </a:rPr>
              <a:t>3 сентября </a:t>
            </a:r>
            <a:r>
              <a:rPr lang="en-US" sz="2800" b="1" smtClean="0">
                <a:latin typeface="Helvetica Neue" charset="0"/>
                <a:sym typeface="Helvetica Neue" charset="0"/>
              </a:rPr>
              <a:t>- </a:t>
            </a:r>
            <a:r>
              <a:rPr lang="ru-RU" sz="2800" b="1" smtClean="0">
                <a:latin typeface="Helvetica Neue" charset="0"/>
                <a:sym typeface="Helvetica Neue" charset="0"/>
              </a:rPr>
              <a:t>СПб</a:t>
            </a:r>
            <a:r>
              <a:rPr lang="en-US" sz="2800" b="1" smtClean="0">
                <a:latin typeface="Helvetica Neue" charset="0"/>
                <a:sym typeface="Helvetica Neue" charset="0"/>
              </a:rPr>
              <a:t>; </a:t>
            </a:r>
            <a:r>
              <a:rPr lang="ru-RU" sz="2800" b="1" smtClean="0">
                <a:latin typeface="Helvetica Neue" charset="0"/>
                <a:sym typeface="Helvetica Neue" charset="0"/>
              </a:rPr>
              <a:t>10 сентября</a:t>
            </a:r>
            <a:r>
              <a:rPr lang="en-US" sz="2800" b="1" smtClean="0">
                <a:latin typeface="Helvetica Neue" charset="0"/>
                <a:sym typeface="Helvetica Neue" charset="0"/>
              </a:rPr>
              <a:t> - </a:t>
            </a:r>
            <a:r>
              <a:rPr lang="ru-RU" sz="2800" b="1" smtClean="0">
                <a:latin typeface="Helvetica Neue" charset="0"/>
                <a:sym typeface="Helvetica Neue" charset="0"/>
              </a:rPr>
              <a:t>Москва</a:t>
            </a:r>
            <a:r>
              <a:rPr lang="en-US" sz="2800" b="1" smtClean="0">
                <a:latin typeface="Helvetica Neue" charset="0"/>
                <a:sym typeface="Helvetica Neue" charset="0"/>
              </a:rPr>
              <a:t>)</a:t>
            </a:r>
            <a:r>
              <a:rPr lang="ru-RU" sz="2800" b="1" smtClean="0">
                <a:latin typeface="Helvetica Neue" charset="0"/>
                <a:sym typeface="Helvetica Neue" charset="0"/>
              </a:rPr>
              <a:t> 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Более </a:t>
            </a:r>
            <a:r>
              <a:rPr lang="en-US" sz="2700" b="1" smtClean="0">
                <a:latin typeface="Helvetica Neue" charset="0"/>
                <a:sym typeface="Helvetica Neue" charset="0"/>
              </a:rPr>
              <a:t>12,000</a:t>
            </a:r>
            <a:r>
              <a:rPr lang="en-US" sz="2700" smtClean="0"/>
              <a:t> </a:t>
            </a:r>
            <a:r>
              <a:rPr lang="ru-RU" sz="2700" smtClean="0"/>
              <a:t>посетителей</a:t>
            </a:r>
            <a:r>
              <a:rPr lang="en-US" sz="2700" smtClean="0"/>
              <a:t/>
            </a:r>
            <a:br>
              <a:rPr lang="en-US" sz="2700" smtClean="0"/>
            </a:br>
            <a:r>
              <a:rPr lang="en-US" sz="2700" smtClean="0"/>
              <a:t/>
            </a:r>
            <a:br>
              <a:rPr lang="en-US" sz="2700" smtClean="0"/>
            </a:br>
            <a:r>
              <a:rPr lang="ru-RU" sz="2700" smtClean="0"/>
              <a:t>Более </a:t>
            </a:r>
            <a:r>
              <a:rPr lang="ru-RU" sz="2700" b="1" smtClean="0"/>
              <a:t>4000</a:t>
            </a:r>
            <a:r>
              <a:rPr lang="ru-RU" sz="2700" smtClean="0"/>
              <a:t> участников</a:t>
            </a:r>
            <a:r>
              <a:rPr lang="en-US" sz="2700" smtClean="0"/>
              <a:t/>
            </a:r>
            <a:br>
              <a:rPr lang="en-US" sz="2700" smtClean="0"/>
            </a:br>
            <a:r>
              <a:rPr lang="en-US" sz="2700" smtClean="0"/>
              <a:t/>
            </a:r>
            <a:br>
              <a:rPr lang="en-US" sz="2700" smtClean="0"/>
            </a:br>
            <a:r>
              <a:rPr lang="en-US" sz="2700" b="1" smtClean="0">
                <a:latin typeface="Helvetica Neue" charset="0"/>
                <a:sym typeface="Helvetica Neue" charset="0"/>
              </a:rPr>
              <a:t>2,500</a:t>
            </a:r>
            <a:r>
              <a:rPr lang="en-US" sz="2700" smtClean="0"/>
              <a:t> </a:t>
            </a:r>
            <a:r>
              <a:rPr lang="ru-RU" sz="2700" smtClean="0"/>
              <a:t>сувениров было распространено среди посетителей мероприятия</a:t>
            </a:r>
            <a:r>
              <a:rPr lang="en-US" sz="2700" smtClean="0"/>
              <a:t> </a:t>
            </a:r>
            <a:br>
              <a:rPr lang="en-US" sz="2700" smtClean="0"/>
            </a:br>
            <a:r>
              <a:rPr lang="en-US" sz="2700" smtClean="0"/>
              <a:t/>
            </a:r>
            <a:br>
              <a:rPr lang="en-US" sz="2700" smtClean="0"/>
            </a:br>
            <a:r>
              <a:rPr lang="ru-RU" sz="2700" smtClean="0"/>
              <a:t>Более 2500 посетителей приняли участие в специальных автомобильных состязания</a:t>
            </a:r>
            <a:endParaRPr lang="en-US" sz="270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Номер слайда 3"/>
          <p:cNvSpPr>
            <a:spLocks noGrp="1"/>
          </p:cNvSpPr>
          <p:nvPr>
            <p:ph type="sldNum" sz="quarter" idx="10"/>
          </p:nvPr>
        </p:nvSpPr>
        <p:spPr>
          <a:noFill/>
        </p:spPr>
        <p:txBody>
          <a:bodyPr/>
          <a:lstStyle/>
          <a:p>
            <a:pPr>
              <a:tabLst>
                <a:tab pos="1066800" algn="l"/>
              </a:tabLst>
            </a:pPr>
            <a:fld id="{2147FC87-5E25-42F2-AAD7-3B141F4CB31F}" type="slidenum">
              <a:rPr lang="en-US"/>
              <a:pPr>
                <a:tabLst>
                  <a:tab pos="1066800" algn="l"/>
                </a:tabLst>
              </a:pPr>
              <a:t>46</a:t>
            </a:fld>
            <a:endParaRPr lang="en-US"/>
          </a:p>
        </p:txBody>
      </p:sp>
      <p:sp>
        <p:nvSpPr>
          <p:cNvPr id="14745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A303780D-5AB5-4412-96F7-F3BFD6CEF372}" type="slidenum">
              <a:rPr lang="en-US" sz="2400" b="1">
                <a:solidFill>
                  <a:srgbClr val="BC3272"/>
                </a:solidFill>
                <a:latin typeface="Helvetica Neue" charset="0"/>
                <a:sym typeface="Helvetica Neue" charset="0"/>
              </a:rPr>
              <a:pPr algn="r">
                <a:tabLst>
                  <a:tab pos="1066800" algn="l"/>
                </a:tabLst>
              </a:pPr>
              <a:t>46</a:t>
            </a:fld>
            <a:endParaRPr lang="en-US" sz="2400" b="1">
              <a:solidFill>
                <a:srgbClr val="BC3272"/>
              </a:solidFill>
              <a:latin typeface="Helvetica Neue" charset="0"/>
              <a:sym typeface="Helvetica Neue" charset="0"/>
            </a:endParaRPr>
          </a:p>
        </p:txBody>
      </p:sp>
      <p:sp>
        <p:nvSpPr>
          <p:cNvPr id="147460" name="Rectangle 3"/>
          <p:cNvSpPr txBox="1">
            <a:spLocks noChangeArrowheads="1"/>
          </p:cNvSpPr>
          <p:nvPr/>
        </p:nvSpPr>
        <p:spPr bwMode="auto">
          <a:xfrm>
            <a:off x="644525" y="6877050"/>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Региональный тур </a:t>
            </a:r>
            <a:r>
              <a:rPr lang="en-US" sz="4600" b="1">
                <a:solidFill>
                  <a:srgbClr val="FFFFFF"/>
                </a:solidFill>
              </a:rPr>
              <a:t>Mercedes-Benz 2013</a:t>
            </a:r>
          </a:p>
          <a:p>
            <a:pPr algn="ctr">
              <a:spcBef>
                <a:spcPts val="600"/>
              </a:spcBef>
            </a:pPr>
            <a:r>
              <a:rPr lang="ru-RU" sz="3600" b="1">
                <a:solidFill>
                  <a:srgbClr val="FFFFFF"/>
                </a:solidFill>
              </a:rPr>
              <a:t>«Украшение строптивых. Тест-драйв автомобилей «Мерседес-Бенц» с индивидуальным характером».</a:t>
            </a:r>
          </a:p>
        </p:txBody>
      </p:sp>
      <p:pic>
        <p:nvPicPr>
          <p:cNvPr id="147461" name="Picture 6" descr="\\fpcs-1\Agency\Managers\Проекты 2013\Светлана Кондеева\Клиенты\MBR\DreamCars_Roadshow 2013\Реализация\Фото от дилеров\Саратов\DSC_5368.jpg"/>
          <p:cNvPicPr>
            <a:picLocks noChangeAspect="1" noChangeArrowheads="1"/>
          </p:cNvPicPr>
          <p:nvPr/>
        </p:nvPicPr>
        <p:blipFill>
          <a:blip r:embed="rId2"/>
          <a:srcRect/>
          <a:stretch>
            <a:fillRect/>
          </a:stretch>
        </p:blipFill>
        <p:spPr bwMode="auto">
          <a:xfrm>
            <a:off x="287338" y="733425"/>
            <a:ext cx="12430125" cy="5572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Номер слайда 3"/>
          <p:cNvSpPr>
            <a:spLocks noGrp="1"/>
          </p:cNvSpPr>
          <p:nvPr>
            <p:ph type="sldNum" sz="quarter" idx="10"/>
          </p:nvPr>
        </p:nvSpPr>
        <p:spPr>
          <a:noFill/>
        </p:spPr>
        <p:txBody>
          <a:bodyPr/>
          <a:lstStyle/>
          <a:p>
            <a:pPr>
              <a:tabLst>
                <a:tab pos="1066800" algn="l"/>
              </a:tabLst>
            </a:pPr>
            <a:fld id="{EDA0C3EE-53FC-46FA-A2E5-818D35D0B961}" type="slidenum">
              <a:rPr lang="en-US"/>
              <a:pPr>
                <a:tabLst>
                  <a:tab pos="1066800" algn="l"/>
                </a:tabLst>
              </a:pPr>
              <a:t>47</a:t>
            </a:fld>
            <a:endParaRPr lang="en-US"/>
          </a:p>
        </p:txBody>
      </p:sp>
      <p:sp>
        <p:nvSpPr>
          <p:cNvPr id="148483" name="Rectangle 4"/>
          <p:cNvSpPr>
            <a:spLocks noGrp="1" noChangeArrowheads="1"/>
          </p:cNvSpPr>
          <p:nvPr>
            <p:ph type="body" idx="1"/>
          </p:nvPr>
        </p:nvSpPr>
        <p:spPr>
          <a:xfrm>
            <a:off x="8716963" y="804863"/>
            <a:ext cx="4000500" cy="8643937"/>
          </a:xfrm>
        </p:spPr>
        <p:txBody>
          <a:bodyPr/>
          <a:lstStyle/>
          <a:p>
            <a:pPr marL="0">
              <a:buFontTx/>
              <a:buNone/>
            </a:pPr>
            <a:endParaRPr lang="ru-RU" sz="1700" i="0" smtClean="0"/>
          </a:p>
          <a:p>
            <a:pPr marL="0">
              <a:spcBef>
                <a:spcPts val="600"/>
              </a:spcBef>
              <a:buFontTx/>
              <a:buNone/>
            </a:pPr>
            <a:r>
              <a:rPr lang="ru-RU" sz="2400" b="1" i="0" smtClean="0"/>
              <a:t>«Украшение строптивых. Тест-драйв автомобилей «Мерседес-Бенц» с индивидуальным характером». </a:t>
            </a:r>
            <a:endParaRPr lang="ru-RU" sz="1700" b="1" i="0" smtClean="0"/>
          </a:p>
          <a:p>
            <a:pPr marL="0">
              <a:buFontTx/>
              <a:buNone/>
            </a:pPr>
            <a:r>
              <a:rPr lang="ru-RU" sz="1800" b="1" i="0" smtClean="0"/>
              <a:t>Общее кол-во мероприятий: </a:t>
            </a:r>
            <a:r>
              <a:rPr lang="ru-RU" sz="1800" i="0" smtClean="0"/>
              <a:t>22</a:t>
            </a:r>
            <a:r>
              <a:rPr lang="ru-RU" sz="1600" i="0" smtClean="0"/>
              <a:t> </a:t>
            </a:r>
            <a:endParaRPr lang="ru-RU" sz="1800" i="0" smtClean="0"/>
          </a:p>
          <a:p>
            <a:pPr marL="0">
              <a:buFontTx/>
              <a:buNone/>
            </a:pPr>
            <a:r>
              <a:rPr lang="ru-RU" sz="1800" b="1" i="0" smtClean="0"/>
              <a:t>Маршрут 1: </a:t>
            </a:r>
          </a:p>
          <a:p>
            <a:pPr marL="0">
              <a:spcBef>
                <a:spcPts val="600"/>
              </a:spcBef>
              <a:buFontTx/>
              <a:buNone/>
            </a:pPr>
            <a:r>
              <a:rPr lang="ru-RU" sz="1800" i="0" smtClean="0"/>
              <a:t>Краснодар, Новороссийск, Ставрополь, Ростов-на-Дону, Волгоград, Белгород, Воронеж, Липецк, Саратов, Самара, Тольятти, Оренбург, Магнитогорск, Уфа, Набережные Челны</a:t>
            </a:r>
          </a:p>
          <a:p>
            <a:pPr marL="0">
              <a:buFontTx/>
              <a:buNone/>
            </a:pPr>
            <a:r>
              <a:rPr lang="ru-RU" sz="1800" b="1" i="0" smtClean="0"/>
              <a:t>Маршрут 2:</a:t>
            </a:r>
          </a:p>
          <a:p>
            <a:pPr marL="0">
              <a:spcBef>
                <a:spcPts val="600"/>
              </a:spcBef>
              <a:buFontTx/>
              <a:buNone/>
            </a:pPr>
            <a:r>
              <a:rPr lang="ru-RU" sz="1800" b="1" i="0" smtClean="0"/>
              <a:t> </a:t>
            </a:r>
            <a:r>
              <a:rPr lang="ru-RU" sz="1800" i="0" smtClean="0"/>
              <a:t>Челябинск, Пермь, Тюмень, Сургут, Иркутск, Нижний Новгород, Санкт-Петербург</a:t>
            </a:r>
          </a:p>
          <a:p>
            <a:pPr marL="0">
              <a:buFontTx/>
              <a:buNone/>
            </a:pPr>
            <a:r>
              <a:rPr lang="ru-RU" sz="1800" b="1" i="0" smtClean="0"/>
              <a:t>Представленные автомобили: </a:t>
            </a:r>
          </a:p>
          <a:p>
            <a:pPr marL="0">
              <a:spcBef>
                <a:spcPts val="600"/>
              </a:spcBef>
              <a:buFontTx/>
              <a:buNone/>
            </a:pPr>
            <a:r>
              <a:rPr lang="ru-RU" sz="1800" i="0" smtClean="0"/>
              <a:t>С 250 </a:t>
            </a:r>
            <a:r>
              <a:rPr lang="en-US" sz="1800" i="0" smtClean="0"/>
              <a:t>Coupe</a:t>
            </a:r>
            <a:r>
              <a:rPr lang="ru-RU" sz="1800" i="0" smtClean="0"/>
              <a:t>, </a:t>
            </a:r>
            <a:r>
              <a:rPr lang="en-US" sz="1800" i="0" smtClean="0"/>
              <a:t>SLK</a:t>
            </a:r>
            <a:r>
              <a:rPr lang="ru-RU" sz="1800" i="0" smtClean="0"/>
              <a:t> 350, </a:t>
            </a:r>
            <a:r>
              <a:rPr lang="en-US" sz="1800" i="0" smtClean="0"/>
              <a:t>SL</a:t>
            </a:r>
            <a:r>
              <a:rPr lang="ru-RU" sz="1800" i="0" smtClean="0"/>
              <a:t> 350, </a:t>
            </a:r>
            <a:r>
              <a:rPr lang="en-US" sz="1800" i="0" smtClean="0"/>
              <a:t>CLS</a:t>
            </a:r>
            <a:r>
              <a:rPr lang="ru-RU" sz="1800" i="0" smtClean="0"/>
              <a:t> 350 </a:t>
            </a:r>
            <a:r>
              <a:rPr lang="en-US" sz="1800" i="0" smtClean="0"/>
              <a:t>CDI</a:t>
            </a:r>
            <a:r>
              <a:rPr lang="ru-RU" sz="1800" i="0" smtClean="0"/>
              <a:t>, </a:t>
            </a:r>
            <a:r>
              <a:rPr lang="en-US" sz="1800" i="0" smtClean="0"/>
              <a:t>CLS</a:t>
            </a:r>
            <a:r>
              <a:rPr lang="ru-RU" sz="1800" i="0" smtClean="0"/>
              <a:t> 350 </a:t>
            </a:r>
            <a:r>
              <a:rPr lang="en-US" sz="1800" i="0" smtClean="0"/>
              <a:t>Shooting brake</a:t>
            </a:r>
            <a:r>
              <a:rPr lang="ru-RU" sz="1800" i="0" smtClean="0"/>
              <a:t>, </a:t>
            </a:r>
            <a:r>
              <a:rPr lang="en-US" sz="1800" i="0" smtClean="0"/>
              <a:t>CLA </a:t>
            </a:r>
            <a:r>
              <a:rPr lang="ru-RU" sz="1800" i="0" smtClean="0"/>
              <a:t>200 (12 автомобилей)</a:t>
            </a:r>
          </a:p>
          <a:p>
            <a:pPr marL="0">
              <a:spcBef>
                <a:spcPts val="600"/>
              </a:spcBef>
              <a:buFontTx/>
              <a:buNone/>
            </a:pPr>
            <a:endParaRPr lang="ru-RU" sz="1700" i="0" smtClean="0"/>
          </a:p>
        </p:txBody>
      </p:sp>
      <p:pic>
        <p:nvPicPr>
          <p:cNvPr id="148484" name="Picture 7" descr="\\fpcs-1\Agency\Managers\Проекты 2013\Светлана Кондеева\Клиенты\MBR\DreamCars_Roadshow 2013\Реализация\Фото от дилеров\Саратов\DSC_5843.jpg"/>
          <p:cNvPicPr>
            <a:picLocks noChangeAspect="1" noChangeArrowheads="1"/>
          </p:cNvPicPr>
          <p:nvPr/>
        </p:nvPicPr>
        <p:blipFill>
          <a:blip r:embed="rId3"/>
          <a:srcRect/>
          <a:stretch>
            <a:fillRect/>
          </a:stretch>
        </p:blipFill>
        <p:spPr bwMode="auto">
          <a:xfrm>
            <a:off x="215900" y="6508750"/>
            <a:ext cx="4071938" cy="2660650"/>
          </a:xfrm>
          <a:prstGeom prst="rect">
            <a:avLst/>
          </a:prstGeom>
          <a:noFill/>
          <a:ln w="9525">
            <a:noFill/>
            <a:miter lim="800000"/>
            <a:headEnd/>
            <a:tailEnd/>
          </a:ln>
        </p:spPr>
      </p:pic>
      <p:pic>
        <p:nvPicPr>
          <p:cNvPr id="148485" name="Picture 8" descr="\\fpcs-1\Agency\Managers\Проекты 2013\Светлана Кондеева\Клиенты\MBR\DreamCars_Roadshow 2013\Реализация\Фото от дилеров\Саратов\DSN_5107.jpg"/>
          <p:cNvPicPr>
            <a:picLocks noChangeAspect="1" noChangeArrowheads="1"/>
          </p:cNvPicPr>
          <p:nvPr/>
        </p:nvPicPr>
        <p:blipFill>
          <a:blip r:embed="rId4"/>
          <a:srcRect/>
          <a:stretch>
            <a:fillRect/>
          </a:stretch>
        </p:blipFill>
        <p:spPr bwMode="auto">
          <a:xfrm>
            <a:off x="4430713" y="6519863"/>
            <a:ext cx="4092575" cy="2643187"/>
          </a:xfrm>
          <a:prstGeom prst="rect">
            <a:avLst/>
          </a:prstGeom>
          <a:noFill/>
          <a:ln w="9525">
            <a:noFill/>
            <a:miter lim="800000"/>
            <a:headEnd/>
            <a:tailEnd/>
          </a:ln>
        </p:spPr>
      </p:pic>
      <p:pic>
        <p:nvPicPr>
          <p:cNvPr id="148486" name="Picture 10" descr="\\fpcs-1\Agency\Managers\Проекты 2013\Светлана Кондеева\Клиенты\MBR\DreamCars_Roadshow 2013\Реализация\Оценки дилеров\фото_с_регионалки_МБ\Краснодар_28_04_13\IMG_1423.JPG"/>
          <p:cNvPicPr>
            <a:picLocks noChangeAspect="1" noChangeArrowheads="1"/>
          </p:cNvPicPr>
          <p:nvPr/>
        </p:nvPicPr>
        <p:blipFill>
          <a:blip r:embed="rId5">
            <a:lum bright="10000"/>
          </a:blip>
          <a:srcRect/>
          <a:stretch>
            <a:fillRect/>
          </a:stretch>
        </p:blipFill>
        <p:spPr bwMode="auto">
          <a:xfrm>
            <a:off x="215900" y="733425"/>
            <a:ext cx="8286750" cy="564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fpcs-1\Agency\Managers\Проекты 2013\Светлана Кондеева\Клиенты\MBR\DreamCars_Roadshow 2013\Реализация\Оценки дилеров\фото_с_регионалки_МБ\Краснодар_28_04_13\IMG_1421.JPG"/>
          <p:cNvPicPr>
            <a:picLocks noChangeAspect="1" noChangeArrowheads="1"/>
          </p:cNvPicPr>
          <p:nvPr/>
        </p:nvPicPr>
        <p:blipFill>
          <a:blip r:embed="rId3"/>
          <a:srcRect/>
          <a:stretch>
            <a:fillRect/>
          </a:stretch>
        </p:blipFill>
        <p:spPr bwMode="auto">
          <a:xfrm>
            <a:off x="101600" y="112713"/>
            <a:ext cx="5400675" cy="4049712"/>
          </a:xfrm>
          <a:prstGeom prst="rect">
            <a:avLst/>
          </a:prstGeom>
          <a:noFill/>
          <a:ln w="9525">
            <a:noFill/>
            <a:miter lim="800000"/>
            <a:headEnd/>
            <a:tailEnd/>
          </a:ln>
        </p:spPr>
      </p:pic>
      <p:pic>
        <p:nvPicPr>
          <p:cNvPr id="149507" name="Picture 3" descr="\\fpcs-1\Agency\Managers\Проекты 2013\Светлана Кондеева\Клиенты\MBR\DreamCars_Roadshow 2013\Реализация\Оценки дилеров\фото_с_регионалки_МБ\Набережные Челны 16_06_13\IMG_0431.JPG"/>
          <p:cNvPicPr>
            <a:picLocks noChangeAspect="1" noChangeArrowheads="1"/>
          </p:cNvPicPr>
          <p:nvPr/>
        </p:nvPicPr>
        <p:blipFill>
          <a:blip r:embed="rId4">
            <a:lum bright="-10000"/>
          </a:blip>
          <a:srcRect/>
          <a:stretch>
            <a:fillRect/>
          </a:stretch>
        </p:blipFill>
        <p:spPr bwMode="auto">
          <a:xfrm>
            <a:off x="106363" y="4233863"/>
            <a:ext cx="6324600" cy="5402262"/>
          </a:xfrm>
          <a:prstGeom prst="rect">
            <a:avLst/>
          </a:prstGeom>
          <a:noFill/>
          <a:ln w="9525">
            <a:noFill/>
            <a:miter lim="800000"/>
            <a:headEnd/>
            <a:tailEnd/>
          </a:ln>
        </p:spPr>
      </p:pic>
      <p:pic>
        <p:nvPicPr>
          <p:cNvPr id="149508" name="Picture 5" descr="\\fpcs-1\Agency\Managers\Проекты 2013\Светлана Кондеева\Клиенты\MBR\DreamCars_Roadshow 2013\Реализация\Фото от дилеров\Саратов\DSC_5462.jpg"/>
          <p:cNvPicPr>
            <a:picLocks noChangeAspect="1" noChangeArrowheads="1"/>
          </p:cNvPicPr>
          <p:nvPr/>
        </p:nvPicPr>
        <p:blipFill>
          <a:blip r:embed="rId5">
            <a:lum bright="10000"/>
          </a:blip>
          <a:srcRect/>
          <a:stretch>
            <a:fillRect/>
          </a:stretch>
        </p:blipFill>
        <p:spPr bwMode="auto">
          <a:xfrm>
            <a:off x="5564188" y="115888"/>
            <a:ext cx="5295900" cy="4046537"/>
          </a:xfrm>
          <a:prstGeom prst="rect">
            <a:avLst/>
          </a:prstGeom>
          <a:noFill/>
          <a:ln w="9525">
            <a:noFill/>
            <a:miter lim="800000"/>
            <a:headEnd/>
            <a:tailEnd/>
          </a:ln>
        </p:spPr>
      </p:pic>
      <p:pic>
        <p:nvPicPr>
          <p:cNvPr id="149509" name="Picture 6" descr="\\fpcs-1\Agency\Managers\Проекты 2013\Светлана Кондеева\Клиенты\MBR\DreamCars_Roadshow 2013\Реализация\Фото от дилеров\Саратов\DSN_5119.jpg"/>
          <p:cNvPicPr>
            <a:picLocks noChangeAspect="1" noChangeArrowheads="1"/>
          </p:cNvPicPr>
          <p:nvPr/>
        </p:nvPicPr>
        <p:blipFill>
          <a:blip r:embed="rId6"/>
          <a:srcRect/>
          <a:stretch>
            <a:fillRect/>
          </a:stretch>
        </p:blipFill>
        <p:spPr bwMode="auto">
          <a:xfrm>
            <a:off x="10931525" y="90488"/>
            <a:ext cx="2000250" cy="4089400"/>
          </a:xfrm>
          <a:prstGeom prst="rect">
            <a:avLst/>
          </a:prstGeom>
          <a:noFill/>
          <a:ln w="9525">
            <a:noFill/>
            <a:miter lim="800000"/>
            <a:headEnd/>
            <a:tailEnd/>
          </a:ln>
        </p:spPr>
      </p:pic>
      <p:pic>
        <p:nvPicPr>
          <p:cNvPr id="149510" name="Picture 7" descr="\\fpcs-1\Agency\Managers\Проекты 2013\Светлана Кондеева\Клиенты\MBR\DreamCars_Roadshow 2013\Реализация\Фото от дилеров\Саратов\DSC_5573.jpg"/>
          <p:cNvPicPr>
            <a:picLocks noChangeAspect="1" noChangeArrowheads="1"/>
          </p:cNvPicPr>
          <p:nvPr/>
        </p:nvPicPr>
        <p:blipFill>
          <a:blip r:embed="rId7">
            <a:lum bright="10000"/>
          </a:blip>
          <a:srcRect/>
          <a:stretch>
            <a:fillRect/>
          </a:stretch>
        </p:blipFill>
        <p:spPr bwMode="auto">
          <a:xfrm>
            <a:off x="6502400" y="4233863"/>
            <a:ext cx="6429375" cy="5387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Номер слайда 3"/>
          <p:cNvSpPr>
            <a:spLocks noGrp="1"/>
          </p:cNvSpPr>
          <p:nvPr>
            <p:ph type="sldNum" sz="quarter" idx="10"/>
          </p:nvPr>
        </p:nvSpPr>
        <p:spPr>
          <a:noFill/>
        </p:spPr>
        <p:txBody>
          <a:bodyPr/>
          <a:lstStyle/>
          <a:p>
            <a:pPr>
              <a:tabLst>
                <a:tab pos="1066800" algn="l"/>
              </a:tabLst>
            </a:pPr>
            <a:fld id="{5D3C6BD4-BD08-4FD7-835D-26129A4809B0}" type="slidenum">
              <a:rPr lang="en-US"/>
              <a:pPr>
                <a:tabLst>
                  <a:tab pos="1066800" algn="l"/>
                </a:tabLst>
              </a:pPr>
              <a:t>49</a:t>
            </a:fld>
            <a:endParaRPr lang="en-US"/>
          </a:p>
        </p:txBody>
      </p:sp>
      <p:pic>
        <p:nvPicPr>
          <p:cNvPr id="150531"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150532"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2FC6816F-7CE6-46D9-A5EB-19E46C51E3C5}" type="slidenum">
              <a:rPr lang="en-US" sz="2400" b="1">
                <a:solidFill>
                  <a:srgbClr val="BC3272"/>
                </a:solidFill>
                <a:latin typeface="Helvetica Neue" charset="0"/>
                <a:sym typeface="Helvetica Neue" charset="0"/>
              </a:rPr>
              <a:pPr algn="r">
                <a:tabLst>
                  <a:tab pos="1066800" algn="l"/>
                </a:tabLst>
              </a:pPr>
              <a:t>49</a:t>
            </a:fld>
            <a:endParaRPr lang="en-US" sz="2400" b="1">
              <a:solidFill>
                <a:srgbClr val="BC3272"/>
              </a:solidFill>
              <a:latin typeface="Helvetica Neue" charset="0"/>
              <a:sym typeface="Helvetica Neue" charset="0"/>
            </a:endParaRPr>
          </a:p>
        </p:txBody>
      </p:sp>
      <p:sp>
        <p:nvSpPr>
          <p:cNvPr id="150533"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 Benz</a:t>
            </a:r>
            <a:r>
              <a:rPr lang="en-US" sz="4600" smtClean="0"/>
              <a:t> </a:t>
            </a:r>
            <a:r>
              <a:rPr lang="ru-RU" sz="4600" smtClean="0"/>
              <a:t>2011</a:t>
            </a:r>
            <a:r>
              <a:rPr lang="en-US" sz="4600" smtClean="0"/>
              <a:t/>
            </a:r>
            <a:br>
              <a:rPr lang="en-US" sz="4600" smtClean="0"/>
            </a:br>
            <a:r>
              <a:rPr lang="en-US" sz="4600" smtClean="0"/>
              <a:t>125 Years of Innovation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Номер слайда 3"/>
          <p:cNvSpPr>
            <a:spLocks noGrp="1"/>
          </p:cNvSpPr>
          <p:nvPr>
            <p:ph type="sldNum" sz="quarter" idx="10"/>
          </p:nvPr>
        </p:nvSpPr>
        <p:spPr>
          <a:noFill/>
        </p:spPr>
        <p:txBody>
          <a:bodyPr/>
          <a:lstStyle/>
          <a:p>
            <a:pPr>
              <a:tabLst>
                <a:tab pos="1066800" algn="l"/>
              </a:tabLst>
            </a:pPr>
            <a:fld id="{BFC6B7F5-1FFA-48E2-94A5-AA559865120F}" type="slidenum">
              <a:rPr lang="en-US"/>
              <a:pPr>
                <a:tabLst>
                  <a:tab pos="1066800" algn="l"/>
                </a:tabLst>
              </a:pPr>
              <a:t>5</a:t>
            </a:fld>
            <a:endParaRPr lang="en-US"/>
          </a:p>
        </p:txBody>
      </p:sp>
      <p:pic>
        <p:nvPicPr>
          <p:cNvPr id="105475" name="Picture 1"/>
          <p:cNvPicPr>
            <a:picLocks noChangeArrowheads="1"/>
          </p:cNvPicPr>
          <p:nvPr/>
        </p:nvPicPr>
        <p:blipFill>
          <a:blip r:embed="rId2"/>
          <a:srcRect/>
          <a:stretch>
            <a:fillRect/>
          </a:stretch>
        </p:blipFill>
        <p:spPr bwMode="auto">
          <a:xfrm>
            <a:off x="266700" y="2946400"/>
            <a:ext cx="12471400" cy="6210300"/>
          </a:xfrm>
          <a:prstGeom prst="rect">
            <a:avLst/>
          </a:prstGeom>
          <a:noFill/>
          <a:ln w="12700">
            <a:noFill/>
            <a:miter lim="800000"/>
            <a:headEnd/>
            <a:tailEnd/>
          </a:ln>
        </p:spPr>
      </p:pic>
      <p:sp>
        <p:nvSpPr>
          <p:cNvPr id="105476" name="Rectangle 2"/>
          <p:cNvSpPr>
            <a:spLocks noGrp="1" noChangeArrowheads="1"/>
          </p:cNvSpPr>
          <p:nvPr>
            <p:ph type="title"/>
          </p:nvPr>
        </p:nvSpPr>
        <p:spPr/>
        <p:txBody>
          <a:bodyPr/>
          <a:lstStyle/>
          <a:p>
            <a:r>
              <a:rPr lang="en-US" sz="4800" b="1" smtClean="0">
                <a:solidFill>
                  <a:schemeClr val="bg1"/>
                </a:solidFill>
              </a:rPr>
              <a:t>e:xpertised in: </a:t>
            </a:r>
            <a:endParaRPr lang="en-US" sz="2800" smtClean="0">
              <a:solidFill>
                <a:schemeClr val="bg1"/>
              </a:solidFill>
            </a:endParaRPr>
          </a:p>
        </p:txBody>
      </p:sp>
      <p:sp>
        <p:nvSpPr>
          <p:cNvPr id="105477" name="Rectangle 3"/>
          <p:cNvSpPr>
            <a:spLocks noGrp="1" noChangeArrowheads="1"/>
          </p:cNvSpPr>
          <p:nvPr>
            <p:ph type="body" idx="1"/>
          </p:nvPr>
        </p:nvSpPr>
        <p:spPr/>
        <p:txBody>
          <a:bodyPr/>
          <a:lstStyle/>
          <a:p>
            <a:pPr marL="0" indent="0" eaLnBrk="1" hangingPunct="1">
              <a:buFontTx/>
              <a:buNone/>
            </a:pPr>
            <a:r>
              <a:rPr lang="en-US" sz="3200" b="1" smtClean="0">
                <a:solidFill>
                  <a:srgbClr val="BA2883"/>
                </a:solidFill>
                <a:latin typeface="Helvetica Neue" charset="0"/>
                <a:sym typeface="Helvetica Neue" charset="0"/>
              </a:rPr>
              <a:t>consumer</a:t>
            </a:r>
            <a:r>
              <a:rPr lang="en-US" sz="3200" smtClean="0"/>
              <a:t> </a:t>
            </a:r>
            <a:r>
              <a:rPr lang="en-US" sz="2600" smtClean="0"/>
              <a:t>promo</a:t>
            </a:r>
            <a:endParaRPr lang="en-US" sz="3200" smtClean="0"/>
          </a:p>
          <a:p>
            <a:pPr marL="0" indent="0" eaLnBrk="1" hangingPunct="1">
              <a:buFontTx/>
              <a:buNone/>
            </a:pPr>
            <a:r>
              <a:rPr lang="en-US" sz="3200" b="1" smtClean="0">
                <a:solidFill>
                  <a:srgbClr val="BA2883"/>
                </a:solidFill>
                <a:latin typeface="Helvetica Neue" charset="0"/>
                <a:sym typeface="Helvetica Neue" charset="0"/>
              </a:rPr>
              <a:t>trade</a:t>
            </a:r>
            <a:r>
              <a:rPr lang="en-US" sz="3200" smtClean="0"/>
              <a:t> </a:t>
            </a:r>
            <a:r>
              <a:rPr lang="en-US" sz="2600" smtClean="0"/>
              <a:t>marketing</a:t>
            </a:r>
            <a:endParaRPr lang="en-US" sz="3200" smtClean="0"/>
          </a:p>
          <a:p>
            <a:pPr marL="0" indent="0" eaLnBrk="1" hangingPunct="1">
              <a:buFontTx/>
              <a:buNone/>
            </a:pPr>
            <a:r>
              <a:rPr lang="en-US" sz="3200" b="1" smtClean="0">
                <a:solidFill>
                  <a:srgbClr val="BA2883"/>
                </a:solidFill>
                <a:latin typeface="Helvetica Neue" charset="0"/>
                <a:sym typeface="Helvetica Neue" charset="0"/>
              </a:rPr>
              <a:t>event</a:t>
            </a:r>
            <a:r>
              <a:rPr lang="en-US" sz="3200" smtClean="0"/>
              <a:t> </a:t>
            </a:r>
            <a:r>
              <a:rPr lang="en-US" sz="2600" smtClean="0"/>
              <a:t>marketing</a:t>
            </a:r>
            <a:endParaRPr lang="en-US" sz="3200" smtClean="0"/>
          </a:p>
          <a:p>
            <a:pPr marL="0" indent="0" eaLnBrk="1" hangingPunct="1">
              <a:buFontTx/>
              <a:buNone/>
            </a:pPr>
            <a:r>
              <a:rPr lang="en-US" sz="3200" b="1" smtClean="0">
                <a:solidFill>
                  <a:srgbClr val="BA2883"/>
                </a:solidFill>
                <a:latin typeface="Helvetica Neue" charset="0"/>
                <a:sym typeface="Helvetica Neue" charset="0"/>
              </a:rPr>
              <a:t>ttl</a:t>
            </a:r>
            <a:r>
              <a:rPr lang="en-US" sz="3200" smtClean="0"/>
              <a:t> </a:t>
            </a:r>
            <a:r>
              <a:rPr lang="en-US" sz="2600" smtClean="0"/>
              <a:t>360 degree, creative solution</a:t>
            </a:r>
            <a:endParaRPr lang="en-US" sz="3200" smtClean="0"/>
          </a:p>
          <a:p>
            <a:pPr marL="0" indent="0" eaLnBrk="1" hangingPunct="1">
              <a:buFontTx/>
              <a:buNone/>
            </a:pPr>
            <a:r>
              <a:rPr lang="en-US" sz="3200" b="1" smtClean="0">
                <a:solidFill>
                  <a:srgbClr val="BA2883"/>
                </a:solidFill>
                <a:latin typeface="Helvetica Neue" charset="0"/>
                <a:sym typeface="Helvetica Neue" charset="0"/>
              </a:rPr>
              <a:t>digital</a:t>
            </a:r>
            <a:r>
              <a:rPr lang="en-US" sz="3200" smtClean="0"/>
              <a:t> </a:t>
            </a:r>
            <a:r>
              <a:rPr lang="en-US" sz="2600" smtClean="0"/>
              <a:t>activation</a:t>
            </a:r>
            <a:endParaRPr lang="en-US" sz="3200" smtClean="0"/>
          </a:p>
          <a:p>
            <a:pPr marL="0" indent="0" eaLnBrk="1" hangingPunct="1">
              <a:buFontTx/>
              <a:buNone/>
            </a:pPr>
            <a:r>
              <a:rPr lang="en-US" sz="3200" b="1" smtClean="0">
                <a:solidFill>
                  <a:srgbClr val="BA2883"/>
                </a:solidFill>
                <a:latin typeface="Helvetica Neue" charset="0"/>
                <a:sym typeface="Helvetica Neue" charset="0"/>
              </a:rPr>
              <a:t>sport &amp; social</a:t>
            </a:r>
            <a:r>
              <a:rPr lang="en-US" sz="3200" smtClean="0"/>
              <a:t> </a:t>
            </a:r>
            <a:r>
              <a:rPr lang="en-US" sz="2600" smtClean="0"/>
              <a:t>marketing</a:t>
            </a:r>
            <a:endParaRPr lang="en-US" sz="3200" smtClean="0"/>
          </a:p>
          <a:p>
            <a:pPr marL="0" indent="0" eaLnBrk="1" hangingPunct="1">
              <a:buFontTx/>
              <a:buNone/>
            </a:pPr>
            <a:endParaRPr lang="en-US"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Номер слайда 3"/>
          <p:cNvSpPr>
            <a:spLocks noGrp="1"/>
          </p:cNvSpPr>
          <p:nvPr>
            <p:ph type="sldNum" sz="quarter" idx="10"/>
          </p:nvPr>
        </p:nvSpPr>
        <p:spPr>
          <a:noFill/>
        </p:spPr>
        <p:txBody>
          <a:bodyPr/>
          <a:lstStyle/>
          <a:p>
            <a:pPr>
              <a:tabLst>
                <a:tab pos="1066800" algn="l"/>
              </a:tabLst>
            </a:pPr>
            <a:fld id="{F7ABB3B4-8C1A-40F2-B14C-B4EF65EE8653}" type="slidenum">
              <a:rPr lang="en-US"/>
              <a:pPr>
                <a:tabLst>
                  <a:tab pos="1066800" algn="l"/>
                </a:tabLst>
              </a:pPr>
              <a:t>50</a:t>
            </a:fld>
            <a:endParaRPr lang="en-US"/>
          </a:p>
        </p:txBody>
      </p:sp>
      <p:pic>
        <p:nvPicPr>
          <p:cNvPr id="151555" name="Picture 1"/>
          <p:cNvPicPr>
            <a:picLocks noChangeAspect="1" noChangeArrowheads="1"/>
          </p:cNvPicPr>
          <p:nvPr/>
        </p:nvPicPr>
        <p:blipFill>
          <a:blip r:embed="rId2"/>
          <a:srcRect/>
          <a:stretch>
            <a:fillRect/>
          </a:stretch>
        </p:blipFill>
        <p:spPr bwMode="auto">
          <a:xfrm>
            <a:off x="266700" y="736600"/>
            <a:ext cx="8204200" cy="5588000"/>
          </a:xfrm>
          <a:prstGeom prst="rect">
            <a:avLst/>
          </a:prstGeom>
          <a:noFill/>
          <a:ln w="12700">
            <a:noFill/>
            <a:miter lim="800000"/>
            <a:headEnd/>
            <a:tailEnd/>
          </a:ln>
        </p:spPr>
      </p:pic>
      <p:pic>
        <p:nvPicPr>
          <p:cNvPr id="151556" name="Picture 2"/>
          <p:cNvPicPr>
            <a:picLocks noChangeAspect="1" noChangeArrowheads="1"/>
          </p:cNvPicPr>
          <p:nvPr/>
        </p:nvPicPr>
        <p:blipFill>
          <a:blip r:embed="rId3"/>
          <a:srcRect/>
          <a:stretch>
            <a:fillRect/>
          </a:stretch>
        </p:blipFill>
        <p:spPr bwMode="auto">
          <a:xfrm>
            <a:off x="266700" y="6515100"/>
            <a:ext cx="4013200" cy="2641600"/>
          </a:xfrm>
          <a:prstGeom prst="rect">
            <a:avLst/>
          </a:prstGeom>
          <a:noFill/>
          <a:ln w="12700">
            <a:noFill/>
            <a:miter lim="800000"/>
            <a:headEnd/>
            <a:tailEnd/>
          </a:ln>
        </p:spPr>
      </p:pic>
      <p:pic>
        <p:nvPicPr>
          <p:cNvPr id="151557" name="Picture 3"/>
          <p:cNvPicPr>
            <a:picLocks noChangeAspect="1" noChangeArrowheads="1"/>
          </p:cNvPicPr>
          <p:nvPr/>
        </p:nvPicPr>
        <p:blipFill>
          <a:blip r:embed="rId4"/>
          <a:srcRect/>
          <a:stretch>
            <a:fillRect/>
          </a:stretch>
        </p:blipFill>
        <p:spPr bwMode="auto">
          <a:xfrm>
            <a:off x="4457700" y="6515100"/>
            <a:ext cx="4013200" cy="2641600"/>
          </a:xfrm>
          <a:prstGeom prst="rect">
            <a:avLst/>
          </a:prstGeom>
          <a:noFill/>
          <a:ln w="12700">
            <a:noFill/>
            <a:miter lim="800000"/>
            <a:headEnd/>
            <a:tailEnd/>
          </a:ln>
        </p:spPr>
      </p:pic>
      <p:sp>
        <p:nvSpPr>
          <p:cNvPr id="151558" name="Rectangle 4"/>
          <p:cNvSpPr>
            <a:spLocks noGrp="1" noChangeArrowheads="1"/>
          </p:cNvSpPr>
          <p:nvPr>
            <p:ph type="body" idx="1"/>
          </p:nvPr>
        </p:nvSpPr>
        <p:spPr>
          <a:xfrm>
            <a:off x="9004300" y="1079500"/>
            <a:ext cx="3570288" cy="7734300"/>
          </a:xfrm>
        </p:spPr>
        <p:txBody>
          <a:bodyPr/>
          <a:lstStyle/>
          <a:p>
            <a:pPr marL="0" indent="0" eaLnBrk="1" hangingPunct="1">
              <a:buFontTx/>
              <a:buNone/>
            </a:pPr>
            <a:r>
              <a:rPr lang="en-US" b="1" i="0" smtClean="0">
                <a:latin typeface="Helvetica Neue" charset="0"/>
                <a:sym typeface="Helvetica Neue" charset="0"/>
              </a:rPr>
              <a:t>Mercedes Benz   125 Years of Innovations (26</a:t>
            </a:r>
            <a:r>
              <a:rPr lang="ru-RU" b="1" i="0" smtClean="0">
                <a:latin typeface="Helvetica Neue" charset="0"/>
                <a:sym typeface="Helvetica Neue" charset="0"/>
              </a:rPr>
              <a:t> и</a:t>
            </a:r>
            <a:r>
              <a:rPr lang="en-US" b="1" i="0" smtClean="0">
                <a:latin typeface="Helvetica Neue" charset="0"/>
                <a:sym typeface="Helvetica Neue" charset="0"/>
              </a:rPr>
              <a:t> 27</a:t>
            </a:r>
            <a:r>
              <a:rPr lang="ru-RU" b="1" i="0" smtClean="0">
                <a:latin typeface="Helvetica Neue" charset="0"/>
                <a:sym typeface="Helvetica Neue" charset="0"/>
              </a:rPr>
              <a:t> августа</a:t>
            </a:r>
            <a:r>
              <a:rPr lang="en-US" b="1" i="0" smtClean="0">
                <a:latin typeface="Helvetica Neue" charset="0"/>
                <a:sym typeface="Helvetica Neue" charset="0"/>
              </a:rPr>
              <a:t> 2011)</a:t>
            </a: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Двухдневный корпоративный ивент для детей (1-й день, 300 детей) и сотрудников компании (2ой день, более 700 человек), который проходил в гексагональных шатрах, а также на улице</a:t>
            </a:r>
            <a:r>
              <a:rPr lang="en-US" i="0" smtClean="0"/>
              <a:t>.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Номер слайда 3"/>
          <p:cNvSpPr>
            <a:spLocks noGrp="1"/>
          </p:cNvSpPr>
          <p:nvPr>
            <p:ph type="sldNum" sz="quarter" idx="12"/>
          </p:nvPr>
        </p:nvSpPr>
        <p:spPr bwMode="auto">
          <a:noFill/>
          <a:ln>
            <a:miter lim="800000"/>
            <a:headEnd/>
            <a:tailEnd/>
          </a:ln>
        </p:spPr>
        <p:txBody>
          <a:bodyPr/>
          <a:lstStyle/>
          <a:p>
            <a:fld id="{FD81700B-F13D-4882-80EB-E7A5CEB68BEC}" type="slidenum">
              <a:rPr lang="en-US"/>
              <a:pPr/>
              <a:t>51</a:t>
            </a:fld>
            <a:endParaRPr lang="en-US"/>
          </a:p>
        </p:txBody>
      </p:sp>
      <p:pic>
        <p:nvPicPr>
          <p:cNvPr id="152579" name="Picture 1"/>
          <p:cNvPicPr>
            <a:picLocks noChangeAspect="1" noChangeArrowheads="1"/>
          </p:cNvPicPr>
          <p:nvPr/>
        </p:nvPicPr>
        <p:blipFill>
          <a:blip r:embed="rId2"/>
          <a:srcRect/>
          <a:stretch>
            <a:fillRect/>
          </a:stretch>
        </p:blipFill>
        <p:spPr bwMode="auto">
          <a:xfrm>
            <a:off x="266700" y="2946400"/>
            <a:ext cx="3098800" cy="2641600"/>
          </a:xfrm>
          <a:prstGeom prst="rect">
            <a:avLst/>
          </a:prstGeom>
          <a:noFill/>
          <a:ln w="12700">
            <a:noFill/>
            <a:miter lim="800000"/>
            <a:headEnd/>
            <a:tailEnd/>
          </a:ln>
        </p:spPr>
      </p:pic>
      <p:pic>
        <p:nvPicPr>
          <p:cNvPr id="152580" name="Picture 2"/>
          <p:cNvPicPr>
            <a:picLocks noChangeAspect="1" noChangeArrowheads="1"/>
          </p:cNvPicPr>
          <p:nvPr/>
        </p:nvPicPr>
        <p:blipFill>
          <a:blip r:embed="rId3"/>
          <a:srcRect/>
          <a:stretch>
            <a:fillRect/>
          </a:stretch>
        </p:blipFill>
        <p:spPr bwMode="auto">
          <a:xfrm>
            <a:off x="3543300" y="5765800"/>
            <a:ext cx="6375400" cy="3390900"/>
          </a:xfrm>
          <a:prstGeom prst="rect">
            <a:avLst/>
          </a:prstGeom>
          <a:noFill/>
          <a:ln w="12700">
            <a:noFill/>
            <a:miter lim="800000"/>
            <a:headEnd/>
            <a:tailEnd/>
          </a:ln>
        </p:spPr>
      </p:pic>
      <p:pic>
        <p:nvPicPr>
          <p:cNvPr id="152581" name="Picture 3"/>
          <p:cNvPicPr>
            <a:picLocks noChangeAspect="1" noChangeArrowheads="1"/>
          </p:cNvPicPr>
          <p:nvPr/>
        </p:nvPicPr>
        <p:blipFill>
          <a:blip r:embed="rId4"/>
          <a:srcRect/>
          <a:stretch>
            <a:fillRect/>
          </a:stretch>
        </p:blipFill>
        <p:spPr bwMode="auto">
          <a:xfrm>
            <a:off x="266700" y="736600"/>
            <a:ext cx="9652000" cy="2032000"/>
          </a:xfrm>
          <a:prstGeom prst="rect">
            <a:avLst/>
          </a:prstGeom>
          <a:noFill/>
          <a:ln w="12700">
            <a:noFill/>
            <a:miter lim="800000"/>
            <a:headEnd/>
            <a:tailEnd/>
          </a:ln>
        </p:spPr>
      </p:pic>
      <p:pic>
        <p:nvPicPr>
          <p:cNvPr id="152582" name="Picture 4"/>
          <p:cNvPicPr>
            <a:picLocks noChangeAspect="1" noChangeArrowheads="1"/>
          </p:cNvPicPr>
          <p:nvPr/>
        </p:nvPicPr>
        <p:blipFill>
          <a:blip r:embed="rId5"/>
          <a:srcRect/>
          <a:stretch>
            <a:fillRect/>
          </a:stretch>
        </p:blipFill>
        <p:spPr bwMode="auto">
          <a:xfrm>
            <a:off x="6819900" y="2946400"/>
            <a:ext cx="3098800" cy="2641600"/>
          </a:xfrm>
          <a:prstGeom prst="rect">
            <a:avLst/>
          </a:prstGeom>
          <a:noFill/>
          <a:ln w="12700">
            <a:noFill/>
            <a:miter lim="800000"/>
            <a:headEnd/>
            <a:tailEnd/>
          </a:ln>
        </p:spPr>
      </p:pic>
      <p:pic>
        <p:nvPicPr>
          <p:cNvPr id="152583" name="Picture 5"/>
          <p:cNvPicPr>
            <a:picLocks noChangeAspect="1" noChangeArrowheads="1"/>
          </p:cNvPicPr>
          <p:nvPr/>
        </p:nvPicPr>
        <p:blipFill>
          <a:blip r:embed="rId6"/>
          <a:srcRect/>
          <a:stretch>
            <a:fillRect/>
          </a:stretch>
        </p:blipFill>
        <p:spPr bwMode="auto">
          <a:xfrm>
            <a:off x="10096500" y="736600"/>
            <a:ext cx="2641600" cy="8420100"/>
          </a:xfrm>
          <a:prstGeom prst="rect">
            <a:avLst/>
          </a:prstGeom>
          <a:noFill/>
          <a:ln w="12700">
            <a:noFill/>
            <a:miter lim="800000"/>
            <a:headEnd/>
            <a:tailEnd/>
          </a:ln>
        </p:spPr>
      </p:pic>
      <p:pic>
        <p:nvPicPr>
          <p:cNvPr id="152584" name="Picture 6"/>
          <p:cNvPicPr>
            <a:picLocks noChangeAspect="1" noChangeArrowheads="1"/>
          </p:cNvPicPr>
          <p:nvPr/>
        </p:nvPicPr>
        <p:blipFill>
          <a:blip r:embed="rId7"/>
          <a:srcRect/>
          <a:stretch>
            <a:fillRect/>
          </a:stretch>
        </p:blipFill>
        <p:spPr bwMode="auto">
          <a:xfrm>
            <a:off x="3543300" y="2946400"/>
            <a:ext cx="3098800" cy="2641600"/>
          </a:xfrm>
          <a:prstGeom prst="rect">
            <a:avLst/>
          </a:prstGeom>
          <a:noFill/>
          <a:ln w="12700">
            <a:noFill/>
            <a:miter lim="800000"/>
            <a:headEnd/>
            <a:tailEnd/>
          </a:ln>
        </p:spPr>
      </p:pic>
      <p:pic>
        <p:nvPicPr>
          <p:cNvPr id="152585" name="Picture 7"/>
          <p:cNvPicPr>
            <a:picLocks noChangeAspect="1" noChangeArrowheads="1"/>
          </p:cNvPicPr>
          <p:nvPr/>
        </p:nvPicPr>
        <p:blipFill>
          <a:blip r:embed="rId8"/>
          <a:srcRect/>
          <a:stretch>
            <a:fillRect/>
          </a:stretch>
        </p:blipFill>
        <p:spPr bwMode="auto">
          <a:xfrm>
            <a:off x="266700" y="5765800"/>
            <a:ext cx="3098800" cy="3390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Номер слайда 3"/>
          <p:cNvSpPr>
            <a:spLocks noGrp="1"/>
          </p:cNvSpPr>
          <p:nvPr>
            <p:ph type="sldNum" sz="quarter" idx="10"/>
          </p:nvPr>
        </p:nvSpPr>
        <p:spPr>
          <a:noFill/>
        </p:spPr>
        <p:txBody>
          <a:bodyPr/>
          <a:lstStyle/>
          <a:p>
            <a:pPr>
              <a:tabLst>
                <a:tab pos="1066800" algn="l"/>
              </a:tabLst>
            </a:pPr>
            <a:fld id="{6F304567-C7BA-4260-86CF-D1A6AF8A0F6A}" type="slidenum">
              <a:rPr lang="en-US"/>
              <a:pPr>
                <a:tabLst>
                  <a:tab pos="1066800" algn="l"/>
                </a:tabLst>
              </a:pPr>
              <a:t>52</a:t>
            </a:fld>
            <a:endParaRPr lang="en-US"/>
          </a:p>
        </p:txBody>
      </p:sp>
      <p:pic>
        <p:nvPicPr>
          <p:cNvPr id="153603" name="Picture 1"/>
          <p:cNvPicPr>
            <a:picLocks noChangeAspect="1" noChangeArrowheads="1"/>
          </p:cNvPicPr>
          <p:nvPr/>
        </p:nvPicPr>
        <p:blipFill>
          <a:blip r:embed="rId2"/>
          <a:srcRect/>
          <a:stretch>
            <a:fillRect/>
          </a:stretch>
        </p:blipFill>
        <p:spPr bwMode="auto">
          <a:xfrm>
            <a:off x="266700" y="736600"/>
            <a:ext cx="12471400" cy="2032000"/>
          </a:xfrm>
          <a:prstGeom prst="rect">
            <a:avLst/>
          </a:prstGeom>
          <a:noFill/>
          <a:ln w="12700">
            <a:noFill/>
            <a:miter lim="800000"/>
            <a:headEnd/>
            <a:tailEnd/>
          </a:ln>
        </p:spPr>
      </p:pic>
      <p:sp>
        <p:nvSpPr>
          <p:cNvPr id="153604"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46DCB236-F7A5-4911-B9E6-CBA8062E1641}" type="slidenum">
              <a:rPr lang="en-US" sz="2400" b="1">
                <a:solidFill>
                  <a:srgbClr val="BC3272"/>
                </a:solidFill>
                <a:latin typeface="Helvetica Neue" charset="0"/>
                <a:sym typeface="Helvetica Neue" charset="0"/>
              </a:rPr>
              <a:pPr algn="r">
                <a:tabLst>
                  <a:tab pos="1066800" algn="l"/>
                </a:tabLst>
              </a:pPr>
              <a:t>52</a:t>
            </a:fld>
            <a:endParaRPr lang="en-US" sz="2400" b="1">
              <a:solidFill>
                <a:srgbClr val="BC3272"/>
              </a:solidFill>
              <a:latin typeface="Helvetica Neue" charset="0"/>
              <a:sym typeface="Helvetica Neue" charset="0"/>
            </a:endParaRPr>
          </a:p>
        </p:txBody>
      </p:sp>
      <p:sp>
        <p:nvSpPr>
          <p:cNvPr id="153605" name="Rectangle 3"/>
          <p:cNvSpPr>
            <a:spLocks noGrp="1" noChangeArrowheads="1"/>
          </p:cNvSpPr>
          <p:nvPr>
            <p:ph type="title"/>
          </p:nvPr>
        </p:nvSpPr>
        <p:spPr>
          <a:xfrm>
            <a:off x="609600" y="3162300"/>
            <a:ext cx="11785600" cy="5281613"/>
          </a:xfrm>
        </p:spPr>
        <p:txBody>
          <a:bodyPr/>
          <a:lstStyle/>
          <a:p>
            <a:pPr eaLnBrk="1" hangingPunct="1"/>
            <a:r>
              <a:rPr lang="ru-RU" sz="2800" b="1" smtClean="0">
                <a:latin typeface="Helvetica Neue" charset="0"/>
                <a:sym typeface="Helvetica Neue" charset="0"/>
              </a:rPr>
              <a:t>Мероприятие</a:t>
            </a:r>
            <a:r>
              <a:rPr lang="en-US" sz="2800" b="1" smtClean="0">
                <a:latin typeface="Helvetica Neue" charset="0"/>
                <a:sym typeface="Helvetica Neue" charset="0"/>
              </a:rPr>
              <a:t> Mercedes Benz City of Innovations (26 </a:t>
            </a:r>
            <a:r>
              <a:rPr lang="ru-RU" sz="2800" b="1" smtClean="0">
                <a:latin typeface="Helvetica Neue" charset="0"/>
                <a:sym typeface="Helvetica Neue" charset="0"/>
              </a:rPr>
              <a:t>и</a:t>
            </a:r>
            <a:r>
              <a:rPr lang="en-US" sz="2800" b="1" smtClean="0">
                <a:latin typeface="Helvetica Neue" charset="0"/>
                <a:sym typeface="Helvetica Neue" charset="0"/>
              </a:rPr>
              <a:t> 27 </a:t>
            </a:r>
            <a:r>
              <a:rPr lang="ru-RU" sz="2800" b="1" smtClean="0">
                <a:latin typeface="Helvetica Neue" charset="0"/>
                <a:sym typeface="Helvetica Neue" charset="0"/>
              </a:rPr>
              <a:t>августа</a:t>
            </a:r>
            <a:r>
              <a:rPr lang="en-US" sz="2800" b="1" smtClean="0">
                <a:latin typeface="Helvetica Neue" charset="0"/>
                <a:sym typeface="Helvetica Neue" charset="0"/>
              </a:rPr>
              <a:t> 2011)</a:t>
            </a:r>
            <a:r>
              <a:rPr lang="ru-RU" sz="2800" b="1" smtClean="0">
                <a:latin typeface="Helvetica Neue" charset="0"/>
                <a:sym typeface="Helvetica Neue" charset="0"/>
              </a:rPr>
              <a:t> 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700" smtClean="0"/>
              <a:t>Более</a:t>
            </a:r>
            <a:r>
              <a:rPr lang="en-US" sz="2700" smtClean="0"/>
              <a:t> </a:t>
            </a:r>
            <a:r>
              <a:rPr lang="en-US" sz="2700" b="1" smtClean="0">
                <a:latin typeface="Helvetica Neue" charset="0"/>
                <a:sym typeface="Helvetica Neue" charset="0"/>
              </a:rPr>
              <a:t>2,000</a:t>
            </a:r>
            <a:r>
              <a:rPr lang="en-US" sz="2700" smtClean="0"/>
              <a:t> </a:t>
            </a:r>
            <a:r>
              <a:rPr lang="ru-RU" sz="2700" smtClean="0"/>
              <a:t>посетителей побывало на мероприятии в течение двух дней</a:t>
            </a:r>
            <a:r>
              <a:rPr lang="en-US" sz="2700" smtClean="0"/>
              <a:t>.</a:t>
            </a:r>
            <a:br>
              <a:rPr lang="en-US" sz="2700" smtClean="0"/>
            </a:br>
            <a:r>
              <a:rPr lang="en-US" sz="2700" smtClean="0"/>
              <a:t/>
            </a:r>
            <a:br>
              <a:rPr lang="en-US" sz="2700" smtClean="0"/>
            </a:br>
            <a:r>
              <a:rPr lang="en-US" sz="2700" b="1" smtClean="0">
                <a:latin typeface="Helvetica Neue" charset="0"/>
                <a:sym typeface="Helvetica Neue" charset="0"/>
              </a:rPr>
              <a:t>5</a:t>
            </a:r>
            <a:r>
              <a:rPr lang="en-US" sz="2700" smtClean="0"/>
              <a:t> </a:t>
            </a:r>
            <a:r>
              <a:rPr lang="ru-RU" sz="2700" smtClean="0"/>
              <a:t>звезд российского шоу-бизнеса участвовали в развлекательной части</a:t>
            </a:r>
            <a:r>
              <a:rPr lang="en-US" sz="2700" smtClean="0"/>
              <a:t>.</a:t>
            </a:r>
            <a:br>
              <a:rPr lang="en-US" sz="2700" smtClean="0"/>
            </a:br>
            <a:r>
              <a:rPr lang="en-US" sz="2700" smtClean="0"/>
              <a:t/>
            </a:r>
            <a:br>
              <a:rPr lang="en-US" sz="2700" smtClean="0"/>
            </a:br>
            <a:r>
              <a:rPr lang="ru-RU" sz="2700" smtClean="0">
                <a:sym typeface="Helvetica Neue" charset="0"/>
              </a:rPr>
              <a:t>Общая площадь всех зон составила</a:t>
            </a:r>
            <a:r>
              <a:rPr lang="en-US" sz="2700" b="1" smtClean="0">
                <a:latin typeface="Helvetica Neue" charset="0"/>
                <a:sym typeface="Helvetica Neue" charset="0"/>
              </a:rPr>
              <a:t> 2,500 </a:t>
            </a:r>
            <a:r>
              <a:rPr lang="ru-RU" sz="2700" b="1" smtClean="0">
                <a:latin typeface="Helvetica Neue" charset="0"/>
                <a:sym typeface="Helvetica Neue" charset="0"/>
              </a:rPr>
              <a:t>кв/метров</a:t>
            </a:r>
            <a:r>
              <a:rPr lang="en-US" sz="2700" smtClean="0"/>
              <a:t>. </a:t>
            </a:r>
            <a:br>
              <a:rPr lang="en-US" sz="2700" smtClean="0"/>
            </a:br>
            <a:r>
              <a:rPr lang="en-US" sz="2700" smtClean="0"/>
              <a:t/>
            </a:r>
            <a:br>
              <a:rPr lang="en-US" sz="2700" smtClean="0"/>
            </a:br>
            <a:r>
              <a:rPr lang="ru-RU" sz="2700" smtClean="0"/>
              <a:t>Разнообразные активности длились в общей сложности</a:t>
            </a:r>
            <a:r>
              <a:rPr lang="en-US" sz="2700" smtClean="0"/>
              <a:t> </a:t>
            </a:r>
            <a:r>
              <a:rPr lang="en-US" sz="2700" b="1" smtClean="0">
                <a:latin typeface="Helvetica Neue" charset="0"/>
                <a:sym typeface="Helvetica Neue" charset="0"/>
              </a:rPr>
              <a:t>18 </a:t>
            </a:r>
            <a:r>
              <a:rPr lang="ru-RU" sz="2700" b="1" smtClean="0">
                <a:latin typeface="Helvetica Neue" charset="0"/>
                <a:sym typeface="Helvetica Neue" charset="0"/>
              </a:rPr>
              <a:t>часов</a:t>
            </a:r>
            <a:r>
              <a:rPr lang="en-US" sz="2700" smtClean="0"/>
              <a: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Номер слайда 3"/>
          <p:cNvSpPr>
            <a:spLocks noGrp="1"/>
          </p:cNvSpPr>
          <p:nvPr>
            <p:ph type="sldNum" sz="quarter" idx="10"/>
          </p:nvPr>
        </p:nvSpPr>
        <p:spPr>
          <a:noFill/>
        </p:spPr>
        <p:txBody>
          <a:bodyPr/>
          <a:lstStyle/>
          <a:p>
            <a:pPr>
              <a:tabLst>
                <a:tab pos="1066800" algn="l"/>
              </a:tabLst>
            </a:pPr>
            <a:fld id="{21FCDF5E-5DC1-4105-8A92-82BA4EB4406E}" type="slidenum">
              <a:rPr lang="en-US"/>
              <a:pPr>
                <a:tabLst>
                  <a:tab pos="1066800" algn="l"/>
                </a:tabLst>
              </a:pPr>
              <a:t>53</a:t>
            </a:fld>
            <a:endParaRPr lang="en-US"/>
          </a:p>
        </p:txBody>
      </p:sp>
      <p:sp>
        <p:nvSpPr>
          <p:cNvPr id="154627"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0372002E-AE46-40E0-A711-1946D422568B}" type="slidenum">
              <a:rPr lang="en-US" sz="2400" b="1">
                <a:solidFill>
                  <a:srgbClr val="BC3272"/>
                </a:solidFill>
                <a:latin typeface="Helvetica Neue" charset="0"/>
                <a:sym typeface="Helvetica Neue" charset="0"/>
              </a:rPr>
              <a:pPr algn="r">
                <a:tabLst>
                  <a:tab pos="1066800" algn="l"/>
                </a:tabLst>
              </a:pPr>
              <a:t>53</a:t>
            </a:fld>
            <a:endParaRPr lang="en-US" sz="2400" b="1">
              <a:solidFill>
                <a:srgbClr val="BC3272"/>
              </a:solidFill>
              <a:latin typeface="Helvetica Neue" charset="0"/>
              <a:sym typeface="Helvetica Neue" charset="0"/>
            </a:endParaRPr>
          </a:p>
        </p:txBody>
      </p:sp>
      <p:sp>
        <p:nvSpPr>
          <p:cNvPr id="154628"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Mercedes-Benz</a:t>
            </a:r>
            <a:r>
              <a:rPr lang="en-US" sz="4600" smtClean="0"/>
              <a:t> </a:t>
            </a:r>
            <a:br>
              <a:rPr lang="en-US" sz="4600" smtClean="0"/>
            </a:br>
            <a:r>
              <a:rPr lang="en-US" sz="4600" smtClean="0"/>
              <a:t>C-Class Regional Tour</a:t>
            </a:r>
          </a:p>
        </p:txBody>
      </p:sp>
      <p:pic>
        <p:nvPicPr>
          <p:cNvPr id="154629" name="Picture 7" descr="\\10.100.0.9\Managers\Проекты 2011\Светлана Кондеева\Клиенты\BBDO\Mercedes-Benz\C-Class\Оценки\Оренбург\Оренбург_фотоотчет\_DSC7240.jpg"/>
          <p:cNvPicPr>
            <a:picLocks noChangeAspect="1" noChangeArrowheads="1"/>
          </p:cNvPicPr>
          <p:nvPr/>
        </p:nvPicPr>
        <p:blipFill>
          <a:blip r:embed="rId2"/>
          <a:srcRect/>
          <a:stretch>
            <a:fillRect/>
          </a:stretch>
        </p:blipFill>
        <p:spPr bwMode="auto">
          <a:xfrm>
            <a:off x="287338" y="733425"/>
            <a:ext cx="12501562" cy="5634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Номер слайда 3"/>
          <p:cNvSpPr>
            <a:spLocks noGrp="1"/>
          </p:cNvSpPr>
          <p:nvPr>
            <p:ph type="sldNum" sz="quarter" idx="10"/>
          </p:nvPr>
        </p:nvSpPr>
        <p:spPr>
          <a:noFill/>
        </p:spPr>
        <p:txBody>
          <a:bodyPr/>
          <a:lstStyle/>
          <a:p>
            <a:pPr>
              <a:tabLst>
                <a:tab pos="1066800" algn="l"/>
              </a:tabLst>
            </a:pPr>
            <a:fld id="{9D284C98-413C-437C-8A08-524F90C4A1FB}" type="slidenum">
              <a:rPr lang="en-US"/>
              <a:pPr>
                <a:tabLst>
                  <a:tab pos="1066800" algn="l"/>
                </a:tabLst>
              </a:pPr>
              <a:t>54</a:t>
            </a:fld>
            <a:endParaRPr lang="en-US"/>
          </a:p>
        </p:txBody>
      </p:sp>
      <p:sp>
        <p:nvSpPr>
          <p:cNvPr id="155651" name="Rectangle 4"/>
          <p:cNvSpPr>
            <a:spLocks noGrp="1" noChangeArrowheads="1"/>
          </p:cNvSpPr>
          <p:nvPr>
            <p:ph type="body" idx="1"/>
          </p:nvPr>
        </p:nvSpPr>
        <p:spPr/>
        <p:txBody>
          <a:bodyPr anchor="t"/>
          <a:lstStyle/>
          <a:p>
            <a:pPr marL="0" indent="0" eaLnBrk="1" hangingPunct="1">
              <a:spcBef>
                <a:spcPct val="0"/>
              </a:spcBef>
              <a:buFontTx/>
              <a:buNone/>
            </a:pPr>
            <a:r>
              <a:rPr lang="en-US" b="1" i="0" smtClean="0">
                <a:latin typeface="Helvetica Neue" charset="0"/>
                <a:sym typeface="Helvetica Neue" charset="0"/>
              </a:rPr>
              <a:t>Mercedes-Benz   </a:t>
            </a:r>
          </a:p>
          <a:p>
            <a:pPr marL="0" indent="0" eaLnBrk="1" hangingPunct="1">
              <a:spcBef>
                <a:spcPct val="0"/>
              </a:spcBef>
              <a:buFontTx/>
              <a:buNone/>
            </a:pPr>
            <a:r>
              <a:rPr lang="en-US" b="1" i="0" smtClean="0">
                <a:latin typeface="Helvetica Neue" charset="0"/>
                <a:sym typeface="Helvetica Neue" charset="0"/>
              </a:rPr>
              <a:t>C-Class Regional test-drive</a:t>
            </a:r>
          </a:p>
          <a:p>
            <a:pPr marL="0" indent="0" eaLnBrk="1" hangingPunct="1">
              <a:spcBef>
                <a:spcPct val="0"/>
              </a:spcBef>
              <a:buFontTx/>
              <a:buNone/>
            </a:pPr>
            <a:r>
              <a:rPr lang="en-US" sz="2400" b="1" i="0" smtClean="0">
                <a:latin typeface="Helvetica Neue" charset="0"/>
                <a:sym typeface="Helvetica Neue" charset="0"/>
              </a:rPr>
              <a:t>(June-August 2011)</a:t>
            </a:r>
          </a:p>
          <a:p>
            <a:pPr marL="0" indent="0" eaLnBrk="1" hangingPunct="1">
              <a:spcBef>
                <a:spcPct val="0"/>
              </a:spcBef>
              <a:buFontTx/>
              <a:buNone/>
            </a:pPr>
            <a:endParaRPr lang="en-US" b="1" i="0" smtClean="0">
              <a:latin typeface="Helvetica Neue" charset="0"/>
              <a:ea typeface="ヒラギノ角ゴ ProN W6" charset="-128"/>
              <a:sym typeface="Helvetica Neue" charset="0"/>
            </a:endParaRPr>
          </a:p>
          <a:p>
            <a:pPr marL="0" indent="0" eaLnBrk="1" hangingPunct="1">
              <a:spcBef>
                <a:spcPct val="0"/>
              </a:spcBef>
              <a:buFontTx/>
              <a:buNone/>
            </a:pP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Двухмесячные региональные тест драйвы с развлекательной программой.</a:t>
            </a:r>
          </a:p>
          <a:p>
            <a:pPr marL="0" indent="0" eaLnBrk="1" hangingPunct="1">
              <a:buFontTx/>
              <a:buNone/>
            </a:pPr>
            <a:endParaRPr lang="ru-RU" i="0" smtClean="0"/>
          </a:p>
          <a:p>
            <a:pPr marL="0" indent="0" eaLnBrk="1" hangingPunct="1">
              <a:buFontTx/>
              <a:buNone/>
            </a:pPr>
            <a:r>
              <a:rPr lang="ru-RU" i="0" smtClean="0"/>
              <a:t>15 городов,17 </a:t>
            </a:r>
            <a:r>
              <a:rPr lang="en-US" i="0" smtClean="0"/>
              <a:t>events</a:t>
            </a:r>
            <a:r>
              <a:rPr lang="ru-RU" i="0" smtClean="0"/>
              <a:t> , более 3500 гостей и клиентов</a:t>
            </a:r>
            <a:endParaRPr lang="en-US" i="0" smtClean="0"/>
          </a:p>
        </p:txBody>
      </p:sp>
      <p:pic>
        <p:nvPicPr>
          <p:cNvPr id="155652" name="Picture 2" descr="\\10.100.0.9\Managers\Проекты 2011\Светлана Кондеева\Клиенты\BBDO\Mercedes-Benz\C-Class\Оценки\Оренбург\Оренбург_фотоотчет\Untitled-3.jpg"/>
          <p:cNvPicPr>
            <a:picLocks noChangeAspect="1" noChangeArrowheads="1"/>
          </p:cNvPicPr>
          <p:nvPr/>
        </p:nvPicPr>
        <p:blipFill>
          <a:blip r:embed="rId2"/>
          <a:srcRect/>
          <a:stretch>
            <a:fillRect/>
          </a:stretch>
        </p:blipFill>
        <p:spPr bwMode="auto">
          <a:xfrm>
            <a:off x="215900" y="6448425"/>
            <a:ext cx="4143375" cy="2774950"/>
          </a:xfrm>
          <a:prstGeom prst="rect">
            <a:avLst/>
          </a:prstGeom>
          <a:noFill/>
          <a:ln w="9525">
            <a:noFill/>
            <a:miter lim="800000"/>
            <a:headEnd/>
            <a:tailEnd/>
          </a:ln>
        </p:spPr>
      </p:pic>
      <p:pic>
        <p:nvPicPr>
          <p:cNvPr id="155653" name="Picture 4" descr="\\10.100.0.9\Managers\Проекты 2011\Светлана Кондеева\Клиенты\BBDO\Mercedes-Benz\C-Class\Оценки\Саратов\Саратов_фотоотчет\_MG_9808.JPG"/>
          <p:cNvPicPr>
            <a:picLocks noChangeAspect="1" noChangeArrowheads="1"/>
          </p:cNvPicPr>
          <p:nvPr/>
        </p:nvPicPr>
        <p:blipFill>
          <a:blip r:embed="rId3"/>
          <a:srcRect/>
          <a:stretch>
            <a:fillRect/>
          </a:stretch>
        </p:blipFill>
        <p:spPr bwMode="auto">
          <a:xfrm>
            <a:off x="4430713" y="6448425"/>
            <a:ext cx="4143375" cy="2786063"/>
          </a:xfrm>
          <a:prstGeom prst="rect">
            <a:avLst/>
          </a:prstGeom>
          <a:noFill/>
          <a:ln w="9525">
            <a:noFill/>
            <a:miter lim="800000"/>
            <a:headEnd/>
            <a:tailEnd/>
          </a:ln>
        </p:spPr>
      </p:pic>
      <p:pic>
        <p:nvPicPr>
          <p:cNvPr id="155654" name="Picture 4" descr="G:\Client Service\Clients\Mercedes Benz\Projects\2011\C-Class\Work\Creative\K-visual\C-Class_New_2011_A3.jpg"/>
          <p:cNvPicPr>
            <a:picLocks noChangeAspect="1" noChangeArrowheads="1"/>
          </p:cNvPicPr>
          <p:nvPr/>
        </p:nvPicPr>
        <p:blipFill>
          <a:blip r:embed="rId4"/>
          <a:srcRect/>
          <a:stretch>
            <a:fillRect/>
          </a:stretch>
        </p:blipFill>
        <p:spPr bwMode="auto">
          <a:xfrm>
            <a:off x="215900" y="661988"/>
            <a:ext cx="828675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Номер слайда 3"/>
          <p:cNvSpPr>
            <a:spLocks noGrp="1"/>
          </p:cNvSpPr>
          <p:nvPr>
            <p:ph type="sldNum" sz="quarter" idx="12"/>
          </p:nvPr>
        </p:nvSpPr>
        <p:spPr bwMode="auto">
          <a:noFill/>
          <a:ln>
            <a:miter lim="800000"/>
            <a:headEnd/>
            <a:tailEnd/>
          </a:ln>
        </p:spPr>
        <p:txBody>
          <a:bodyPr/>
          <a:lstStyle/>
          <a:p>
            <a:fld id="{6766556B-465D-4DB6-B269-249232454AE5}" type="slidenum">
              <a:rPr lang="en-US"/>
              <a:pPr/>
              <a:t>55</a:t>
            </a:fld>
            <a:endParaRPr lang="en-US"/>
          </a:p>
        </p:txBody>
      </p:sp>
      <p:pic>
        <p:nvPicPr>
          <p:cNvPr id="156675" name="Picture 3" descr="\\10.100.0.9\Managers\Проекты 2011\Светлана Кондеева\Клиенты\BBDO\Mercedes-Benz\C-Class\Оценки\Оренбург\Оренбург_фотоотчет\_DSC8042.jpg"/>
          <p:cNvPicPr>
            <a:picLocks noChangeAspect="1" noChangeArrowheads="1"/>
          </p:cNvPicPr>
          <p:nvPr/>
        </p:nvPicPr>
        <p:blipFill>
          <a:blip r:embed="rId2"/>
          <a:srcRect/>
          <a:stretch>
            <a:fillRect/>
          </a:stretch>
        </p:blipFill>
        <p:spPr bwMode="auto">
          <a:xfrm>
            <a:off x="287338" y="320675"/>
            <a:ext cx="9644062" cy="2484438"/>
          </a:xfrm>
          <a:prstGeom prst="rect">
            <a:avLst/>
          </a:prstGeom>
          <a:noFill/>
          <a:ln w="9525">
            <a:noFill/>
            <a:miter lim="800000"/>
            <a:headEnd/>
            <a:tailEnd/>
          </a:ln>
        </p:spPr>
      </p:pic>
      <p:pic>
        <p:nvPicPr>
          <p:cNvPr id="156676" name="Picture 4" descr="\\10.100.0.9\Managers\Проекты 2011\Светлана Кондеева\Клиенты\BBDO\Mercedes-Benz\C-Class\Оценки\Оренбург\Оренбург_фотоотчет\_DSC8064.jpg"/>
          <p:cNvPicPr>
            <a:picLocks noChangeAspect="1" noChangeArrowheads="1"/>
          </p:cNvPicPr>
          <p:nvPr/>
        </p:nvPicPr>
        <p:blipFill>
          <a:blip r:embed="rId3"/>
          <a:srcRect/>
          <a:stretch>
            <a:fillRect/>
          </a:stretch>
        </p:blipFill>
        <p:spPr bwMode="auto">
          <a:xfrm>
            <a:off x="10002838" y="304800"/>
            <a:ext cx="2786062" cy="8858250"/>
          </a:xfrm>
          <a:prstGeom prst="rect">
            <a:avLst/>
          </a:prstGeom>
          <a:noFill/>
          <a:ln w="9525">
            <a:noFill/>
            <a:miter lim="800000"/>
            <a:headEnd/>
            <a:tailEnd/>
          </a:ln>
        </p:spPr>
      </p:pic>
      <p:pic>
        <p:nvPicPr>
          <p:cNvPr id="156677" name="Picture 5" descr="\\10.100.0.9\Managers\Проекты 2011\Светлана Кондеева\Клиенты\BBDO\Mercedes-Benz\C-Class\Оценки\Оренбург\Оренбург_фотоотчет\_DSC7777.jpg"/>
          <p:cNvPicPr>
            <a:picLocks noChangeAspect="1" noChangeArrowheads="1"/>
          </p:cNvPicPr>
          <p:nvPr/>
        </p:nvPicPr>
        <p:blipFill>
          <a:blip r:embed="rId4"/>
          <a:srcRect/>
          <a:stretch>
            <a:fillRect/>
          </a:stretch>
        </p:blipFill>
        <p:spPr bwMode="auto">
          <a:xfrm>
            <a:off x="3430588" y="5734050"/>
            <a:ext cx="6500812" cy="3429000"/>
          </a:xfrm>
          <a:prstGeom prst="rect">
            <a:avLst/>
          </a:prstGeom>
          <a:noFill/>
          <a:ln w="9525">
            <a:noFill/>
            <a:miter lim="800000"/>
            <a:headEnd/>
            <a:tailEnd/>
          </a:ln>
        </p:spPr>
      </p:pic>
      <p:pic>
        <p:nvPicPr>
          <p:cNvPr id="156678" name="Picture 6" descr="\\10.100.0.9\Managers\Проекты 2011\Светлана Кондеева\Клиенты\BBDO\Mercedes-Benz\C-Class\Оценки\Оренбург\Оренбург_фотоотчет\_DSC7200.jpg"/>
          <p:cNvPicPr>
            <a:picLocks noChangeAspect="1" noChangeArrowheads="1"/>
          </p:cNvPicPr>
          <p:nvPr/>
        </p:nvPicPr>
        <p:blipFill>
          <a:blip r:embed="rId5"/>
          <a:srcRect/>
          <a:stretch>
            <a:fillRect/>
          </a:stretch>
        </p:blipFill>
        <p:spPr bwMode="auto">
          <a:xfrm>
            <a:off x="287338" y="2876550"/>
            <a:ext cx="4184650" cy="2786063"/>
          </a:xfrm>
          <a:prstGeom prst="rect">
            <a:avLst/>
          </a:prstGeom>
          <a:noFill/>
          <a:ln w="9525">
            <a:noFill/>
            <a:miter lim="800000"/>
            <a:headEnd/>
            <a:tailEnd/>
          </a:ln>
        </p:spPr>
      </p:pic>
      <p:pic>
        <p:nvPicPr>
          <p:cNvPr id="156679" name="Picture 7" descr="\\10.100.0.9\Managers\Проекты 2011\Светлана Кондеева\Клиенты\BBDO\Mercedes-Benz\C-Class\Оценки\Оренбург\Оренбург_фотоотчет\_DSC7364.jpg"/>
          <p:cNvPicPr>
            <a:picLocks noChangeAspect="1" noChangeArrowheads="1"/>
          </p:cNvPicPr>
          <p:nvPr/>
        </p:nvPicPr>
        <p:blipFill>
          <a:blip r:embed="rId6"/>
          <a:srcRect/>
          <a:stretch>
            <a:fillRect/>
          </a:stretch>
        </p:blipFill>
        <p:spPr bwMode="auto">
          <a:xfrm>
            <a:off x="6788150" y="2876550"/>
            <a:ext cx="3143250" cy="2790825"/>
          </a:xfrm>
          <a:prstGeom prst="rect">
            <a:avLst/>
          </a:prstGeom>
          <a:noFill/>
          <a:ln w="9525">
            <a:noFill/>
            <a:miter lim="800000"/>
            <a:headEnd/>
            <a:tailEnd/>
          </a:ln>
        </p:spPr>
      </p:pic>
      <p:pic>
        <p:nvPicPr>
          <p:cNvPr id="156680" name="Picture 8" descr="\\10.100.0.9\Managers\Проекты 2011\Светлана Кондеева\Клиенты\BBDO\Mercedes-Benz\C-Class\Оценки\Оренбург\Оренбург_фотоотчет\_DSC7289.jpg"/>
          <p:cNvPicPr>
            <a:picLocks noChangeAspect="1" noChangeArrowheads="1"/>
          </p:cNvPicPr>
          <p:nvPr/>
        </p:nvPicPr>
        <p:blipFill>
          <a:blip r:embed="rId7"/>
          <a:srcRect/>
          <a:stretch>
            <a:fillRect/>
          </a:stretch>
        </p:blipFill>
        <p:spPr bwMode="auto">
          <a:xfrm>
            <a:off x="287338" y="5734050"/>
            <a:ext cx="3071812" cy="3429000"/>
          </a:xfrm>
          <a:prstGeom prst="rect">
            <a:avLst/>
          </a:prstGeom>
          <a:noFill/>
          <a:ln w="9525">
            <a:noFill/>
            <a:miter lim="800000"/>
            <a:headEnd/>
            <a:tailEnd/>
          </a:ln>
        </p:spPr>
      </p:pic>
      <p:pic>
        <p:nvPicPr>
          <p:cNvPr id="156681" name="Picture 12" descr="\\10.100.0.9\Managers\Проекты 2011\Светлана Кондеева\Клиенты\BBDO\Mercedes-Benz\C-Class\Оценки\Оренбург\Оренбург_фотоотчет\_DSC7473.jpg"/>
          <p:cNvPicPr>
            <a:picLocks noChangeAspect="1" noChangeArrowheads="1"/>
          </p:cNvPicPr>
          <p:nvPr/>
        </p:nvPicPr>
        <p:blipFill>
          <a:blip r:embed="rId8"/>
          <a:srcRect/>
          <a:stretch>
            <a:fillRect/>
          </a:stretch>
        </p:blipFill>
        <p:spPr bwMode="auto">
          <a:xfrm>
            <a:off x="4573588" y="2876550"/>
            <a:ext cx="2143125" cy="2786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Номер слайда 3"/>
          <p:cNvSpPr>
            <a:spLocks noGrp="1"/>
          </p:cNvSpPr>
          <p:nvPr>
            <p:ph type="sldNum" sz="quarter" idx="10"/>
          </p:nvPr>
        </p:nvSpPr>
        <p:spPr>
          <a:noFill/>
        </p:spPr>
        <p:txBody>
          <a:bodyPr/>
          <a:lstStyle/>
          <a:p>
            <a:pPr>
              <a:tabLst>
                <a:tab pos="1066800" algn="l"/>
              </a:tabLst>
            </a:pPr>
            <a:fld id="{7773E1E7-883A-4746-BBBC-883174C16A8B}" type="slidenum">
              <a:rPr lang="en-US"/>
              <a:pPr>
                <a:tabLst>
                  <a:tab pos="1066800" algn="l"/>
                </a:tabLst>
              </a:pPr>
              <a:t>56</a:t>
            </a:fld>
            <a:endParaRPr lang="en-US"/>
          </a:p>
        </p:txBody>
      </p:sp>
      <p:sp>
        <p:nvSpPr>
          <p:cNvPr id="15769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144881E0-8341-4C73-AD35-3C826889CC63}" type="slidenum">
              <a:rPr lang="en-US" sz="2400" b="1">
                <a:solidFill>
                  <a:srgbClr val="BC3272"/>
                </a:solidFill>
                <a:latin typeface="Helvetica Neue" charset="0"/>
                <a:sym typeface="Helvetica Neue" charset="0"/>
              </a:rPr>
              <a:pPr algn="r">
                <a:tabLst>
                  <a:tab pos="1066800" algn="l"/>
                </a:tabLst>
              </a:pPr>
              <a:t>56</a:t>
            </a:fld>
            <a:endParaRPr lang="en-US" sz="2400" b="1">
              <a:solidFill>
                <a:srgbClr val="BC3272"/>
              </a:solidFill>
              <a:latin typeface="Helvetica Neue" charset="0"/>
              <a:sym typeface="Helvetica Neue" charset="0"/>
            </a:endParaRPr>
          </a:p>
        </p:txBody>
      </p:sp>
      <p:sp>
        <p:nvSpPr>
          <p:cNvPr id="157700"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Mercedes-Benz</a:t>
            </a:r>
            <a:r>
              <a:rPr lang="en-US" sz="4600" smtClean="0"/>
              <a:t> </a:t>
            </a:r>
            <a:br>
              <a:rPr lang="en-US" sz="4600" smtClean="0"/>
            </a:br>
            <a:r>
              <a:rPr lang="ru-RU" sz="4600" smtClean="0"/>
              <a:t>4</a:t>
            </a:r>
            <a:r>
              <a:rPr lang="en-US" sz="4600" smtClean="0"/>
              <a:t>MATIC Moscow Event</a:t>
            </a:r>
          </a:p>
        </p:txBody>
      </p:sp>
      <p:pic>
        <p:nvPicPr>
          <p:cNvPr id="157701" name="Picture 3" descr="\\10.100.0.9\Managers\Проекты 2011\Светлана Кондеева\Клиенты\Мерседес-Бенц\Осенние тест-драйвы\Московский Event\ФОТООТЧЁТ\Для отчёта\МБЦ\Зона регистрации (ресепшн)\IMG_8916.JPG"/>
          <p:cNvPicPr>
            <a:picLocks noChangeAspect="1" noChangeArrowheads="1"/>
          </p:cNvPicPr>
          <p:nvPr/>
        </p:nvPicPr>
        <p:blipFill>
          <a:blip r:embed="rId2"/>
          <a:srcRect t="-1184"/>
          <a:stretch>
            <a:fillRect/>
          </a:stretch>
        </p:blipFill>
        <p:spPr bwMode="auto">
          <a:xfrm>
            <a:off x="287338" y="661988"/>
            <a:ext cx="12430125"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Номер слайда 3"/>
          <p:cNvSpPr>
            <a:spLocks noGrp="1"/>
          </p:cNvSpPr>
          <p:nvPr>
            <p:ph type="sldNum" sz="quarter" idx="10"/>
          </p:nvPr>
        </p:nvSpPr>
        <p:spPr>
          <a:noFill/>
        </p:spPr>
        <p:txBody>
          <a:bodyPr/>
          <a:lstStyle/>
          <a:p>
            <a:pPr>
              <a:tabLst>
                <a:tab pos="1066800" algn="l"/>
              </a:tabLst>
            </a:pPr>
            <a:fld id="{AA306837-ADF5-48BD-914C-02D13142BAD3}" type="slidenum">
              <a:rPr lang="en-US"/>
              <a:pPr>
                <a:tabLst>
                  <a:tab pos="1066800" algn="l"/>
                </a:tabLst>
              </a:pPr>
              <a:t>57</a:t>
            </a:fld>
            <a:endParaRPr lang="en-US"/>
          </a:p>
        </p:txBody>
      </p:sp>
      <p:sp>
        <p:nvSpPr>
          <p:cNvPr id="158723" name="Rectangle 4"/>
          <p:cNvSpPr>
            <a:spLocks noGrp="1" noChangeArrowheads="1"/>
          </p:cNvSpPr>
          <p:nvPr>
            <p:ph type="body" idx="1"/>
          </p:nvPr>
        </p:nvSpPr>
        <p:spPr>
          <a:xfrm>
            <a:off x="8716963" y="1079500"/>
            <a:ext cx="3929062" cy="7734300"/>
          </a:xfrm>
        </p:spPr>
        <p:txBody>
          <a:bodyPr anchor="t"/>
          <a:lstStyle/>
          <a:p>
            <a:pPr marL="0" indent="0" eaLnBrk="1" hangingPunct="1">
              <a:spcBef>
                <a:spcPct val="0"/>
              </a:spcBef>
              <a:buFontTx/>
              <a:buNone/>
            </a:pPr>
            <a:r>
              <a:rPr lang="en-US" b="1" i="0" smtClean="0">
                <a:latin typeface="Helvetica Neue" charset="0"/>
                <a:sym typeface="Helvetica Neue" charset="0"/>
              </a:rPr>
              <a:t>Mercedes-Benz   </a:t>
            </a:r>
          </a:p>
          <a:p>
            <a:pPr marL="0" indent="0" eaLnBrk="1" hangingPunct="1">
              <a:spcBef>
                <a:spcPct val="0"/>
              </a:spcBef>
              <a:buFontTx/>
              <a:buNone/>
            </a:pPr>
            <a:r>
              <a:rPr lang="en-US" b="1" i="0" smtClean="0">
                <a:latin typeface="Helvetica Neue" charset="0"/>
                <a:sym typeface="Helvetica Neue" charset="0"/>
              </a:rPr>
              <a:t>4MATIC Moscow Event</a:t>
            </a:r>
          </a:p>
          <a:p>
            <a:pPr marL="0" indent="0" eaLnBrk="1" hangingPunct="1">
              <a:spcBef>
                <a:spcPct val="0"/>
              </a:spcBef>
              <a:buFontTx/>
              <a:buNone/>
            </a:pPr>
            <a:r>
              <a:rPr lang="en-US" sz="2400" b="1" i="0" smtClean="0">
                <a:latin typeface="Helvetica Neue" charset="0"/>
                <a:sym typeface="Helvetica Neue" charset="0"/>
              </a:rPr>
              <a:t>(December, 3</a:t>
            </a:r>
            <a:r>
              <a:rPr lang="en-US" sz="2400" b="1" i="0" baseline="30000" smtClean="0">
                <a:latin typeface="Helvetica Neue" charset="0"/>
                <a:sym typeface="Helvetica Neue" charset="0"/>
              </a:rPr>
              <a:t>rd</a:t>
            </a:r>
            <a:r>
              <a:rPr lang="en-US" sz="2400" b="1" i="0" smtClean="0">
                <a:latin typeface="Helvetica Neue" charset="0"/>
                <a:sym typeface="Helvetica Neue" charset="0"/>
              </a:rPr>
              <a:t>,  2011)</a:t>
            </a:r>
          </a:p>
          <a:p>
            <a:pPr marL="0" indent="0" eaLnBrk="1" hangingPunct="1">
              <a:spcBef>
                <a:spcPct val="0"/>
              </a:spcBef>
              <a:buFontTx/>
              <a:buNone/>
            </a:pPr>
            <a:endParaRPr lang="en-US" b="1" i="0" smtClean="0">
              <a:latin typeface="Helvetica Neue" charset="0"/>
              <a:ea typeface="ヒラギノ角ゴ ProN W6" charset="-128"/>
              <a:sym typeface="Helvetica Neue" charset="0"/>
            </a:endParaRPr>
          </a:p>
          <a:p>
            <a:pPr marL="0" indent="0">
              <a:buFontTx/>
              <a:buNone/>
            </a:pPr>
            <a:r>
              <a:rPr lang="ru-RU" sz="2600" i="0" smtClean="0">
                <a:solidFill>
                  <a:schemeClr val="bg1"/>
                </a:solidFill>
                <a:cs typeface="Tahoma" pitchFamily="34" charset="0"/>
              </a:rPr>
              <a:t>Презентация </a:t>
            </a:r>
            <a:r>
              <a:rPr lang="en-US" sz="2600" i="0" smtClean="0">
                <a:solidFill>
                  <a:schemeClr val="bg1"/>
                </a:solidFill>
                <a:cs typeface="Tahoma" pitchFamily="34" charset="0"/>
              </a:rPr>
              <a:t>Mercedes-Benz 4MATIC </a:t>
            </a:r>
            <a:r>
              <a:rPr lang="ru-RU" sz="2600" i="0" smtClean="0">
                <a:solidFill>
                  <a:schemeClr val="bg1"/>
                </a:solidFill>
                <a:cs typeface="Tahoma" pitchFamily="34" charset="0"/>
              </a:rPr>
              <a:t>с тест драйвами и развлекательной программой. Установка внедорожных конструкций для демонстрации возможностей автомобиля.</a:t>
            </a:r>
          </a:p>
          <a:p>
            <a:pPr marL="0" indent="0">
              <a:buFontTx/>
              <a:buNone/>
            </a:pPr>
            <a:r>
              <a:rPr lang="ru-RU" sz="2600" i="0" smtClean="0">
                <a:solidFill>
                  <a:schemeClr val="bg1"/>
                </a:solidFill>
                <a:cs typeface="Tahoma" pitchFamily="34" charset="0"/>
              </a:rPr>
              <a:t>Более 200 гостей программы</a:t>
            </a:r>
            <a:endParaRPr lang="en-US" sz="2600" i="0" smtClean="0">
              <a:solidFill>
                <a:schemeClr val="bg1"/>
              </a:solidFill>
              <a:cs typeface="Tahoma" pitchFamily="34" charset="0"/>
            </a:endParaRPr>
          </a:p>
        </p:txBody>
      </p:sp>
      <p:pic>
        <p:nvPicPr>
          <p:cNvPr id="158724" name="Picture 2" descr="\\10.100.0.9\Managers\Проекты 2011\Светлана Кондеева\Клиенты\Мерседес-Бенц\Осенние тест-драйвы\Московский Event\ФОТООТЧЁТ\ОТБОРНОЕ\IMG_8943.JPG"/>
          <p:cNvPicPr>
            <a:picLocks noChangeAspect="1" noChangeArrowheads="1"/>
          </p:cNvPicPr>
          <p:nvPr/>
        </p:nvPicPr>
        <p:blipFill>
          <a:blip r:embed="rId2"/>
          <a:srcRect b="-1740"/>
          <a:stretch>
            <a:fillRect/>
          </a:stretch>
        </p:blipFill>
        <p:spPr bwMode="auto">
          <a:xfrm>
            <a:off x="215900" y="733425"/>
            <a:ext cx="8286750" cy="5715000"/>
          </a:xfrm>
          <a:prstGeom prst="rect">
            <a:avLst/>
          </a:prstGeom>
          <a:noFill/>
          <a:ln w="9525">
            <a:noFill/>
            <a:miter lim="800000"/>
            <a:headEnd/>
            <a:tailEnd/>
          </a:ln>
        </p:spPr>
      </p:pic>
      <p:pic>
        <p:nvPicPr>
          <p:cNvPr id="158725" name="Picture 3" descr="\\10.100.0.9\Managers\Проекты 2011\Светлана Кондеева\Клиенты\Мерседес-Бенц\Осенние тест-драйвы\Московский Event\ФОТООТЧЁТ\ОТБОРНОЕ\IMG_9134.JPG"/>
          <p:cNvPicPr>
            <a:picLocks noChangeAspect="1" noChangeArrowheads="1"/>
          </p:cNvPicPr>
          <p:nvPr/>
        </p:nvPicPr>
        <p:blipFill>
          <a:blip r:embed="rId3"/>
          <a:srcRect/>
          <a:stretch>
            <a:fillRect/>
          </a:stretch>
        </p:blipFill>
        <p:spPr bwMode="auto">
          <a:xfrm>
            <a:off x="215900" y="6448425"/>
            <a:ext cx="4143375" cy="2786063"/>
          </a:xfrm>
          <a:prstGeom prst="rect">
            <a:avLst/>
          </a:prstGeom>
          <a:noFill/>
          <a:ln w="9525">
            <a:noFill/>
            <a:miter lim="800000"/>
            <a:headEnd/>
            <a:tailEnd/>
          </a:ln>
        </p:spPr>
      </p:pic>
      <p:pic>
        <p:nvPicPr>
          <p:cNvPr id="158726" name="Picture 4" descr="\\10.100.0.9\Managers\Проекты 2011\Светлана Кондеева\Клиенты\Мерседес-Бенц\Осенние тест-драйвы\Московский Event\ФОТООТЧЁТ\ОТБОРНОЕ\IMG_9340.JPG"/>
          <p:cNvPicPr>
            <a:picLocks noChangeAspect="1" noChangeArrowheads="1"/>
          </p:cNvPicPr>
          <p:nvPr/>
        </p:nvPicPr>
        <p:blipFill>
          <a:blip r:embed="rId4"/>
          <a:srcRect/>
          <a:stretch>
            <a:fillRect/>
          </a:stretch>
        </p:blipFill>
        <p:spPr bwMode="auto">
          <a:xfrm>
            <a:off x="4430713" y="6448425"/>
            <a:ext cx="4071937" cy="2786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Номер слайда 3"/>
          <p:cNvSpPr>
            <a:spLocks noGrp="1"/>
          </p:cNvSpPr>
          <p:nvPr>
            <p:ph type="sldNum" sz="quarter" idx="12"/>
          </p:nvPr>
        </p:nvSpPr>
        <p:spPr bwMode="auto">
          <a:noFill/>
          <a:ln>
            <a:miter lim="800000"/>
            <a:headEnd/>
            <a:tailEnd/>
          </a:ln>
        </p:spPr>
        <p:txBody>
          <a:bodyPr/>
          <a:lstStyle/>
          <a:p>
            <a:fld id="{B9E77F27-6FC2-4E0F-8804-F99094A78EC4}" type="slidenum">
              <a:rPr lang="en-US"/>
              <a:pPr/>
              <a:t>58</a:t>
            </a:fld>
            <a:endParaRPr lang="en-US"/>
          </a:p>
        </p:txBody>
      </p:sp>
      <p:pic>
        <p:nvPicPr>
          <p:cNvPr id="159747" name="Picture 5" descr="\\10.100.0.9\Managers\Проекты 2011\Светлана Кондеева\Клиенты\Мерседес-Бенц\Осенние тест-драйвы\Московский Event\ФОТООТЧЁТ\Для отчёта\МБЦ\Общий вид\IMG_9030.JPG"/>
          <p:cNvPicPr>
            <a:picLocks noChangeAspect="1" noChangeArrowheads="1"/>
          </p:cNvPicPr>
          <p:nvPr/>
        </p:nvPicPr>
        <p:blipFill>
          <a:blip r:embed="rId2"/>
          <a:srcRect/>
          <a:stretch>
            <a:fillRect/>
          </a:stretch>
        </p:blipFill>
        <p:spPr bwMode="auto">
          <a:xfrm>
            <a:off x="287338" y="2876550"/>
            <a:ext cx="4214812" cy="2762250"/>
          </a:xfrm>
          <a:prstGeom prst="rect">
            <a:avLst/>
          </a:prstGeom>
          <a:noFill/>
          <a:ln w="9525">
            <a:noFill/>
            <a:miter lim="800000"/>
            <a:headEnd/>
            <a:tailEnd/>
          </a:ln>
        </p:spPr>
      </p:pic>
      <p:pic>
        <p:nvPicPr>
          <p:cNvPr id="159748" name="Picture 6" descr="\\10.100.0.9\Managers\Проекты 2011\Светлана Кондеева\Клиенты\Мерседес-Бенц\Осенние тест-драйвы\Московский Event\ФОТООТЧЁТ\Для отчёта\МБЦ\Зона комфорта\IMG_9398.JPG"/>
          <p:cNvPicPr>
            <a:picLocks noChangeAspect="1" noChangeArrowheads="1"/>
          </p:cNvPicPr>
          <p:nvPr/>
        </p:nvPicPr>
        <p:blipFill>
          <a:blip r:embed="rId3"/>
          <a:srcRect/>
          <a:stretch>
            <a:fillRect/>
          </a:stretch>
        </p:blipFill>
        <p:spPr bwMode="auto">
          <a:xfrm>
            <a:off x="4573588" y="2876550"/>
            <a:ext cx="3429000" cy="2786063"/>
          </a:xfrm>
          <a:prstGeom prst="rect">
            <a:avLst/>
          </a:prstGeom>
          <a:noFill/>
          <a:ln w="9525">
            <a:noFill/>
            <a:miter lim="800000"/>
            <a:headEnd/>
            <a:tailEnd/>
          </a:ln>
        </p:spPr>
      </p:pic>
      <p:pic>
        <p:nvPicPr>
          <p:cNvPr id="159749" name="Picture 5" descr="\\10.100.0.9\Managers\Проекты 2011\Светлана Кондеева\Клиенты\Мерседес-Бенц\Осенние тест-драйвы\Московский Event\ФОТООТЧЁТ\Для отчёта\МБЦ\Зона комфорта\IMG_8903.JPG"/>
          <p:cNvPicPr>
            <a:picLocks noChangeAspect="1" noChangeArrowheads="1"/>
          </p:cNvPicPr>
          <p:nvPr/>
        </p:nvPicPr>
        <p:blipFill>
          <a:blip r:embed="rId4"/>
          <a:srcRect/>
          <a:stretch>
            <a:fillRect/>
          </a:stretch>
        </p:blipFill>
        <p:spPr bwMode="auto">
          <a:xfrm>
            <a:off x="8074025" y="2876550"/>
            <a:ext cx="1857375" cy="2786063"/>
          </a:xfrm>
          <a:prstGeom prst="rect">
            <a:avLst/>
          </a:prstGeom>
          <a:noFill/>
          <a:ln w="9525">
            <a:noFill/>
            <a:miter lim="800000"/>
            <a:headEnd/>
            <a:tailEnd/>
          </a:ln>
        </p:spPr>
      </p:pic>
      <p:pic>
        <p:nvPicPr>
          <p:cNvPr id="159750" name="Picture 7" descr="\\10.100.0.9\Managers\Проекты 2011\Светлана Кондеева\Клиенты\Мерседес-Бенц\Осенние тест-драйвы\Московский Event\ФОТООТЧЁТ\Для отчёта\МБЦ\Зона динамики\IMG_9204.JPG"/>
          <p:cNvPicPr>
            <a:picLocks noChangeAspect="1" noChangeArrowheads="1"/>
          </p:cNvPicPr>
          <p:nvPr/>
        </p:nvPicPr>
        <p:blipFill>
          <a:blip r:embed="rId5"/>
          <a:srcRect/>
          <a:stretch>
            <a:fillRect/>
          </a:stretch>
        </p:blipFill>
        <p:spPr bwMode="auto">
          <a:xfrm>
            <a:off x="4573588" y="5734050"/>
            <a:ext cx="5357812" cy="3419475"/>
          </a:xfrm>
          <a:prstGeom prst="rect">
            <a:avLst/>
          </a:prstGeom>
          <a:noFill/>
          <a:ln w="9525">
            <a:noFill/>
            <a:miter lim="800000"/>
            <a:headEnd/>
            <a:tailEnd/>
          </a:ln>
        </p:spPr>
      </p:pic>
      <p:pic>
        <p:nvPicPr>
          <p:cNvPr id="159751" name="Picture 13" descr="\\10.100.0.9\Managers\Проекты 2011\Светлана Кондеева\Клиенты\Мерседес-Бенц\Осенние тест-драйвы\Московский Event\ФОТООТЧЁТ\Для отчёта\Ходынка\_DSC9335.JPG"/>
          <p:cNvPicPr>
            <a:picLocks noChangeAspect="1" noChangeArrowheads="1"/>
          </p:cNvPicPr>
          <p:nvPr/>
        </p:nvPicPr>
        <p:blipFill>
          <a:blip r:embed="rId6"/>
          <a:srcRect/>
          <a:stretch>
            <a:fillRect/>
          </a:stretch>
        </p:blipFill>
        <p:spPr bwMode="auto">
          <a:xfrm>
            <a:off x="6145213" y="327025"/>
            <a:ext cx="3786187" cy="2478088"/>
          </a:xfrm>
          <a:prstGeom prst="rect">
            <a:avLst/>
          </a:prstGeom>
          <a:noFill/>
          <a:ln w="9525">
            <a:noFill/>
            <a:miter lim="800000"/>
            <a:headEnd/>
            <a:tailEnd/>
          </a:ln>
        </p:spPr>
      </p:pic>
      <p:pic>
        <p:nvPicPr>
          <p:cNvPr id="159752" name="Picture 4" descr="\\10.100.0.9\Managers\Проекты 2011\Светлана Кондеева\Клиенты\Мерседес-Бенц\Осенние тест-драйвы\Московский Event\ФОТООТЧЁТ\Для отчёта\МБЦ\Кальянная зона\IMG_9838.JPG"/>
          <p:cNvPicPr>
            <a:picLocks noChangeAspect="1" noChangeArrowheads="1"/>
          </p:cNvPicPr>
          <p:nvPr/>
        </p:nvPicPr>
        <p:blipFill>
          <a:blip r:embed="rId7"/>
          <a:srcRect/>
          <a:stretch>
            <a:fillRect/>
          </a:stretch>
        </p:blipFill>
        <p:spPr bwMode="auto">
          <a:xfrm>
            <a:off x="287338" y="5734050"/>
            <a:ext cx="4214812" cy="3429000"/>
          </a:xfrm>
          <a:prstGeom prst="rect">
            <a:avLst/>
          </a:prstGeom>
          <a:noFill/>
          <a:ln w="9525">
            <a:noFill/>
            <a:miter lim="800000"/>
            <a:headEnd/>
            <a:tailEnd/>
          </a:ln>
        </p:spPr>
      </p:pic>
      <p:pic>
        <p:nvPicPr>
          <p:cNvPr id="159753" name="Picture 9" descr="\\10.100.0.9\Managers\Проекты 2011\Светлана Кондеева\Клиенты\Мерседес-Бенц\Осенние тест-драйвы\Московский Event\ФОТООТЧЁТ\Для отчёта\МБЦ\Зона технологий\IMG_8987.JPG"/>
          <p:cNvPicPr>
            <a:picLocks noChangeAspect="1" noChangeArrowheads="1"/>
          </p:cNvPicPr>
          <p:nvPr/>
        </p:nvPicPr>
        <p:blipFill>
          <a:blip r:embed="rId8"/>
          <a:srcRect/>
          <a:stretch>
            <a:fillRect/>
          </a:stretch>
        </p:blipFill>
        <p:spPr bwMode="auto">
          <a:xfrm>
            <a:off x="2359025" y="333375"/>
            <a:ext cx="3711575" cy="2462213"/>
          </a:xfrm>
          <a:prstGeom prst="rect">
            <a:avLst/>
          </a:prstGeom>
          <a:noFill/>
          <a:ln w="9525">
            <a:noFill/>
            <a:miter lim="800000"/>
            <a:headEnd/>
            <a:tailEnd/>
          </a:ln>
        </p:spPr>
      </p:pic>
      <p:pic>
        <p:nvPicPr>
          <p:cNvPr id="159754" name="Picture 6" descr="\\10.100.0.9\Managers\Проекты 2011\Светлана Кондеева\Клиенты\Мерседес-Бенц\Осенние тест-драйвы\Московский Event\ФОТООТЧЁТ\Для отчёта\МБЦ\Зона безопастности\IMG_9799.JPG"/>
          <p:cNvPicPr>
            <a:picLocks noChangeAspect="1" noChangeArrowheads="1"/>
          </p:cNvPicPr>
          <p:nvPr/>
        </p:nvPicPr>
        <p:blipFill>
          <a:blip r:embed="rId9"/>
          <a:srcRect/>
          <a:stretch>
            <a:fillRect/>
          </a:stretch>
        </p:blipFill>
        <p:spPr bwMode="auto">
          <a:xfrm>
            <a:off x="287338" y="304800"/>
            <a:ext cx="1984375" cy="2492375"/>
          </a:xfrm>
          <a:prstGeom prst="rect">
            <a:avLst/>
          </a:prstGeom>
          <a:noFill/>
          <a:ln w="9525">
            <a:noFill/>
            <a:miter lim="800000"/>
            <a:headEnd/>
            <a:tailEnd/>
          </a:ln>
        </p:spPr>
      </p:pic>
      <p:pic>
        <p:nvPicPr>
          <p:cNvPr id="159755" name="Picture 2" descr="\\10.100.0.9\Managers\Проекты 2011\Светлана Кондеева\Клиенты\Мерседес-Бенц\Осенние тест-драйвы\Московский Event\ФОТООТЧЁТ\mb_4x4_the_best\IMG_9282.JPG"/>
          <p:cNvPicPr>
            <a:picLocks noChangeAspect="1" noChangeArrowheads="1"/>
          </p:cNvPicPr>
          <p:nvPr/>
        </p:nvPicPr>
        <p:blipFill>
          <a:blip r:embed="rId10"/>
          <a:srcRect/>
          <a:stretch>
            <a:fillRect/>
          </a:stretch>
        </p:blipFill>
        <p:spPr bwMode="auto">
          <a:xfrm>
            <a:off x="10002838" y="304800"/>
            <a:ext cx="2859087" cy="8858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Номер слайда 3"/>
          <p:cNvSpPr>
            <a:spLocks noGrp="1"/>
          </p:cNvSpPr>
          <p:nvPr>
            <p:ph type="sldNum" sz="quarter" idx="10"/>
          </p:nvPr>
        </p:nvSpPr>
        <p:spPr>
          <a:noFill/>
        </p:spPr>
        <p:txBody>
          <a:bodyPr/>
          <a:lstStyle/>
          <a:p>
            <a:pPr>
              <a:tabLst>
                <a:tab pos="1066800" algn="l"/>
              </a:tabLst>
            </a:pPr>
            <a:fld id="{587F2BC5-8CCB-49D4-AD39-B48223706B92}" type="slidenum">
              <a:rPr lang="en-US"/>
              <a:pPr>
                <a:tabLst>
                  <a:tab pos="1066800" algn="l"/>
                </a:tabLst>
              </a:pPr>
              <a:t>59</a:t>
            </a:fld>
            <a:endParaRPr lang="en-US"/>
          </a:p>
        </p:txBody>
      </p:sp>
      <p:sp>
        <p:nvSpPr>
          <p:cNvPr id="16077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3DF9FEA-282E-472C-A014-02938B1B4F1D}" type="slidenum">
              <a:rPr lang="en-US" sz="2400" b="1">
                <a:solidFill>
                  <a:srgbClr val="BC3272"/>
                </a:solidFill>
                <a:latin typeface="Helvetica Neue" charset="0"/>
                <a:sym typeface="Helvetica Neue" charset="0"/>
              </a:rPr>
              <a:pPr algn="r">
                <a:tabLst>
                  <a:tab pos="1066800" algn="l"/>
                </a:tabLst>
              </a:pPr>
              <a:t>59</a:t>
            </a:fld>
            <a:endParaRPr lang="en-US" sz="2400" b="1">
              <a:solidFill>
                <a:srgbClr val="BC3272"/>
              </a:solidFill>
              <a:latin typeface="Helvetica Neue" charset="0"/>
              <a:sym typeface="Helvetica Neue" charset="0"/>
            </a:endParaRPr>
          </a:p>
        </p:txBody>
      </p:sp>
      <p:sp>
        <p:nvSpPr>
          <p:cNvPr id="160772"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Mercedes-Benz</a:t>
            </a:r>
            <a:r>
              <a:rPr lang="en-US" sz="4600" smtClean="0"/>
              <a:t> </a:t>
            </a:r>
            <a:br>
              <a:rPr lang="en-US" sz="4600" smtClean="0"/>
            </a:br>
            <a:r>
              <a:rPr lang="en-US" sz="4600" smtClean="0"/>
              <a:t>4MATIC Regional Tour</a:t>
            </a:r>
          </a:p>
        </p:txBody>
      </p:sp>
      <p:pic>
        <p:nvPicPr>
          <p:cNvPr id="160773" name="Picture 21"/>
          <p:cNvPicPr>
            <a:picLocks noChangeAspect="1" noChangeArrowheads="1"/>
          </p:cNvPicPr>
          <p:nvPr/>
        </p:nvPicPr>
        <p:blipFill>
          <a:blip r:embed="rId2"/>
          <a:srcRect/>
          <a:stretch>
            <a:fillRect/>
          </a:stretch>
        </p:blipFill>
        <p:spPr bwMode="auto">
          <a:xfrm>
            <a:off x="287338" y="733425"/>
            <a:ext cx="12438062" cy="5572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5" name="Picture 2"/>
          <p:cNvPicPr>
            <a:picLocks noChangeAspect="1" noChangeArrowheads="1"/>
          </p:cNvPicPr>
          <p:nvPr/>
        </p:nvPicPr>
        <p:blipFill>
          <a:blip r:embed="rId3"/>
          <a:srcRect/>
          <a:stretch>
            <a:fillRect/>
          </a:stretch>
        </p:blipFill>
        <p:spPr bwMode="auto">
          <a:xfrm>
            <a:off x="8645540" y="1590652"/>
            <a:ext cx="4089400" cy="2717800"/>
          </a:xfrm>
          <a:prstGeom prst="rect">
            <a:avLst/>
          </a:prstGeom>
          <a:noFill/>
          <a:ln w="12700">
            <a:noFill/>
            <a:miter lim="800000"/>
            <a:headEnd/>
            <a:tailEnd/>
          </a:ln>
        </p:spPr>
      </p:pic>
      <p:sp>
        <p:nvSpPr>
          <p:cNvPr id="106498" name="Номер слайда 3"/>
          <p:cNvSpPr>
            <a:spLocks noGrp="1"/>
          </p:cNvSpPr>
          <p:nvPr>
            <p:ph type="sldNum" sz="quarter" idx="10"/>
          </p:nvPr>
        </p:nvSpPr>
        <p:spPr>
          <a:noFill/>
        </p:spPr>
        <p:txBody>
          <a:bodyPr/>
          <a:lstStyle/>
          <a:p>
            <a:pPr>
              <a:tabLst>
                <a:tab pos="1066800" algn="l"/>
              </a:tabLst>
            </a:pPr>
            <a:fld id="{8E443810-800B-429D-BDA7-D2978F92F150}" type="slidenum">
              <a:rPr lang="en-US"/>
              <a:pPr>
                <a:tabLst>
                  <a:tab pos="1066800" algn="l"/>
                </a:tabLst>
              </a:pPr>
              <a:t>6</a:t>
            </a:fld>
            <a:endParaRPr lang="en-US"/>
          </a:p>
        </p:txBody>
      </p:sp>
      <p:pic>
        <p:nvPicPr>
          <p:cNvPr id="106499" name="Picture 1"/>
          <p:cNvPicPr>
            <a:picLocks noChangeAspect="1" noChangeArrowheads="1"/>
          </p:cNvPicPr>
          <p:nvPr/>
        </p:nvPicPr>
        <p:blipFill>
          <a:blip r:embed="rId4"/>
          <a:srcRect/>
          <a:stretch>
            <a:fillRect/>
          </a:stretch>
        </p:blipFill>
        <p:spPr bwMode="auto">
          <a:xfrm>
            <a:off x="6069013" y="2447925"/>
            <a:ext cx="1603375" cy="1774825"/>
          </a:xfrm>
          <a:prstGeom prst="rect">
            <a:avLst/>
          </a:prstGeom>
          <a:noFill/>
          <a:ln w="12700">
            <a:noFill/>
            <a:miter lim="800000"/>
            <a:headEnd/>
            <a:tailEnd/>
          </a:ln>
        </p:spPr>
      </p:pic>
      <p:pic>
        <p:nvPicPr>
          <p:cNvPr id="106500" name="Picture 2"/>
          <p:cNvPicPr>
            <a:picLocks noChangeAspect="1" noChangeArrowheads="1"/>
          </p:cNvPicPr>
          <p:nvPr/>
        </p:nvPicPr>
        <p:blipFill>
          <a:blip r:embed="rId5"/>
          <a:srcRect/>
          <a:stretch>
            <a:fillRect/>
          </a:stretch>
        </p:blipFill>
        <p:spPr bwMode="auto">
          <a:xfrm>
            <a:off x="8645540" y="733396"/>
            <a:ext cx="4089400" cy="1371600"/>
          </a:xfrm>
          <a:prstGeom prst="rect">
            <a:avLst/>
          </a:prstGeom>
          <a:noFill/>
          <a:ln w="12700">
            <a:noFill/>
            <a:miter lim="800000"/>
            <a:headEnd/>
            <a:tailEnd/>
          </a:ln>
        </p:spPr>
      </p:pic>
      <p:pic>
        <p:nvPicPr>
          <p:cNvPr id="106501" name="Picture 3"/>
          <p:cNvPicPr>
            <a:picLocks noChangeAspect="1" noChangeArrowheads="1"/>
          </p:cNvPicPr>
          <p:nvPr/>
        </p:nvPicPr>
        <p:blipFill>
          <a:blip r:embed="rId6"/>
          <a:srcRect/>
          <a:stretch>
            <a:fillRect/>
          </a:stretch>
        </p:blipFill>
        <p:spPr bwMode="auto">
          <a:xfrm>
            <a:off x="266700" y="736600"/>
            <a:ext cx="2171700" cy="5575300"/>
          </a:xfrm>
          <a:prstGeom prst="rect">
            <a:avLst/>
          </a:prstGeom>
          <a:noFill/>
          <a:ln w="12700">
            <a:noFill/>
            <a:miter lim="800000"/>
            <a:headEnd/>
            <a:tailEnd/>
          </a:ln>
        </p:spPr>
      </p:pic>
      <p:sp>
        <p:nvSpPr>
          <p:cNvPr id="106502" name="Rectangle 4"/>
          <p:cNvSpPr>
            <a:spLocks noGrp="1" noChangeArrowheads="1"/>
          </p:cNvSpPr>
          <p:nvPr>
            <p:ph type="title"/>
          </p:nvPr>
        </p:nvSpPr>
        <p:spPr/>
        <p:txBody>
          <a:bodyPr/>
          <a:lstStyle/>
          <a:p>
            <a:pPr eaLnBrk="1" hangingPunct="1"/>
            <a:r>
              <a:rPr lang="en-US" smtClean="0"/>
              <a:t>KEY CLIENTS</a:t>
            </a:r>
          </a:p>
        </p:txBody>
      </p:sp>
      <p:pic>
        <p:nvPicPr>
          <p:cNvPr id="106503" name="Picture 5"/>
          <p:cNvPicPr>
            <a:picLocks noChangeAspect="1" noChangeArrowheads="1"/>
          </p:cNvPicPr>
          <p:nvPr/>
        </p:nvPicPr>
        <p:blipFill>
          <a:blip r:embed="rId7"/>
          <a:srcRect/>
          <a:stretch>
            <a:fillRect/>
          </a:stretch>
        </p:blipFill>
        <p:spPr bwMode="auto">
          <a:xfrm>
            <a:off x="2925763" y="2305050"/>
            <a:ext cx="2357437" cy="2111375"/>
          </a:xfrm>
          <a:prstGeom prst="rect">
            <a:avLst/>
          </a:prstGeom>
          <a:noFill/>
          <a:ln w="12700">
            <a:noFill/>
            <a:miter lim="800000"/>
            <a:headEnd/>
            <a:tailEnd/>
          </a:ln>
        </p:spPr>
      </p:pic>
      <p:pic>
        <p:nvPicPr>
          <p:cNvPr id="106504" name="Picture 6"/>
          <p:cNvPicPr>
            <a:picLocks noChangeAspect="1" noChangeArrowheads="1"/>
          </p:cNvPicPr>
          <p:nvPr/>
        </p:nvPicPr>
        <p:blipFill>
          <a:blip r:embed="rId8"/>
          <a:srcRect/>
          <a:stretch>
            <a:fillRect/>
          </a:stretch>
        </p:blipFill>
        <p:spPr bwMode="auto">
          <a:xfrm>
            <a:off x="5711825" y="4594225"/>
            <a:ext cx="2362200" cy="1639888"/>
          </a:xfrm>
          <a:prstGeom prst="rect">
            <a:avLst/>
          </a:prstGeom>
          <a:noFill/>
          <a:ln w="12700">
            <a:noFill/>
            <a:miter lim="800000"/>
            <a:headEnd/>
            <a:tailEnd/>
          </a:ln>
        </p:spPr>
      </p:pic>
      <p:pic>
        <p:nvPicPr>
          <p:cNvPr id="106506" name="Picture 12" descr="https://encrypted-tbn0.gstatic.com/images?q=tbn:ANd9GcTAVgPU5hkgrww5MieVmQPANv56VSzVsg-j_5EiwmwRRdZFxnDg"/>
          <p:cNvPicPr>
            <a:picLocks noChangeAspect="1" noChangeArrowheads="1"/>
          </p:cNvPicPr>
          <p:nvPr/>
        </p:nvPicPr>
        <p:blipFill>
          <a:blip r:embed="rId9"/>
          <a:srcRect b="12177"/>
          <a:stretch>
            <a:fillRect/>
          </a:stretch>
        </p:blipFill>
        <p:spPr bwMode="auto">
          <a:xfrm>
            <a:off x="2859088" y="690563"/>
            <a:ext cx="5000625" cy="1614487"/>
          </a:xfrm>
          <a:prstGeom prst="rect">
            <a:avLst/>
          </a:prstGeom>
          <a:noFill/>
          <a:ln w="9525">
            <a:noFill/>
            <a:miter lim="800000"/>
            <a:headEnd/>
            <a:tailEnd/>
          </a:ln>
        </p:spPr>
      </p:pic>
      <p:pic>
        <p:nvPicPr>
          <p:cNvPr id="106507" name="Picture 14" descr="http://www.actualite-voitures.fr/wp-content/uploads/2009/11/volvo-logo-voiture.jpg"/>
          <p:cNvPicPr>
            <a:picLocks noChangeAspect="1" noChangeArrowheads="1"/>
          </p:cNvPicPr>
          <p:nvPr/>
        </p:nvPicPr>
        <p:blipFill>
          <a:blip r:embed="rId10"/>
          <a:srcRect/>
          <a:stretch>
            <a:fillRect/>
          </a:stretch>
        </p:blipFill>
        <p:spPr bwMode="auto">
          <a:xfrm>
            <a:off x="3354388" y="4725988"/>
            <a:ext cx="1485900" cy="1436687"/>
          </a:xfrm>
          <a:prstGeom prst="rect">
            <a:avLst/>
          </a:prstGeom>
          <a:noFill/>
          <a:ln w="9525">
            <a:noFill/>
            <a:miter lim="800000"/>
            <a:headEnd/>
            <a:tailEnd/>
          </a:ln>
        </p:spPr>
      </p:pic>
      <p:pic>
        <p:nvPicPr>
          <p:cNvPr id="106508" name="Picture 12" descr="C:\Users\enikolaeva\Desktop\dir-9051-Ikea-logo-1-Yv4d4.jpg"/>
          <p:cNvPicPr>
            <a:picLocks noChangeAspect="1" noChangeArrowheads="1"/>
          </p:cNvPicPr>
          <p:nvPr/>
        </p:nvPicPr>
        <p:blipFill>
          <a:blip r:embed="rId11" cstate="print"/>
          <a:srcRect/>
          <a:stretch>
            <a:fillRect/>
          </a:stretch>
        </p:blipFill>
        <p:spPr bwMode="auto">
          <a:xfrm>
            <a:off x="8859854" y="3662354"/>
            <a:ext cx="3429024" cy="1563124"/>
          </a:xfrm>
          <a:prstGeom prst="rect">
            <a:avLst/>
          </a:prstGeom>
          <a:noFill/>
        </p:spPr>
      </p:pic>
      <p:pic>
        <p:nvPicPr>
          <p:cNvPr id="106509" name="Picture 13" descr="C:\Users\enikolaeva\Desktop\12083706-132-mega_logotip.jpg"/>
          <p:cNvPicPr>
            <a:picLocks noChangeAspect="1" noChangeArrowheads="1"/>
          </p:cNvPicPr>
          <p:nvPr/>
        </p:nvPicPr>
        <p:blipFill>
          <a:blip r:embed="rId12"/>
          <a:srcRect/>
          <a:stretch>
            <a:fillRect/>
          </a:stretch>
        </p:blipFill>
        <p:spPr bwMode="auto">
          <a:xfrm>
            <a:off x="8716978" y="5019676"/>
            <a:ext cx="3571900" cy="1311398"/>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Номер слайда 3"/>
          <p:cNvSpPr>
            <a:spLocks noGrp="1"/>
          </p:cNvSpPr>
          <p:nvPr>
            <p:ph type="sldNum" sz="quarter" idx="10"/>
          </p:nvPr>
        </p:nvSpPr>
        <p:spPr>
          <a:noFill/>
        </p:spPr>
        <p:txBody>
          <a:bodyPr/>
          <a:lstStyle/>
          <a:p>
            <a:pPr>
              <a:tabLst>
                <a:tab pos="1066800" algn="l"/>
              </a:tabLst>
            </a:pPr>
            <a:fld id="{A6A3BC8A-EA0A-4FB9-B217-D552EB35B875}" type="slidenum">
              <a:rPr lang="en-US"/>
              <a:pPr>
                <a:tabLst>
                  <a:tab pos="1066800" algn="l"/>
                </a:tabLst>
              </a:pPr>
              <a:t>60</a:t>
            </a:fld>
            <a:endParaRPr lang="en-US"/>
          </a:p>
        </p:txBody>
      </p:sp>
      <p:sp>
        <p:nvSpPr>
          <p:cNvPr id="161795" name="Rectangle 4"/>
          <p:cNvSpPr>
            <a:spLocks noGrp="1" noChangeArrowheads="1"/>
          </p:cNvSpPr>
          <p:nvPr>
            <p:ph type="body" idx="1"/>
          </p:nvPr>
        </p:nvSpPr>
        <p:spPr/>
        <p:txBody>
          <a:bodyPr anchor="t"/>
          <a:lstStyle/>
          <a:p>
            <a:pPr marL="0" indent="0" eaLnBrk="1" hangingPunct="1">
              <a:spcBef>
                <a:spcPct val="0"/>
              </a:spcBef>
              <a:buFontTx/>
              <a:buNone/>
            </a:pPr>
            <a:r>
              <a:rPr lang="en-US" b="1" i="0" smtClean="0">
                <a:latin typeface="Helvetica Neue" charset="0"/>
                <a:sym typeface="Helvetica Neue" charset="0"/>
              </a:rPr>
              <a:t>Mercedes Benz   </a:t>
            </a:r>
          </a:p>
          <a:p>
            <a:pPr marL="0" indent="0" eaLnBrk="1" hangingPunct="1">
              <a:spcBef>
                <a:spcPct val="0"/>
              </a:spcBef>
              <a:buFontTx/>
              <a:buNone/>
            </a:pPr>
            <a:r>
              <a:rPr lang="en-US" b="1" i="0" smtClean="0">
                <a:latin typeface="Helvetica Neue" charset="0"/>
                <a:sym typeface="Helvetica Neue" charset="0"/>
              </a:rPr>
              <a:t>4MATIC Regional test-drive</a:t>
            </a:r>
          </a:p>
          <a:p>
            <a:pPr marL="0" indent="0" eaLnBrk="1" hangingPunct="1">
              <a:spcBef>
                <a:spcPct val="0"/>
              </a:spcBef>
              <a:buFontTx/>
              <a:buNone/>
            </a:pPr>
            <a:r>
              <a:rPr lang="en-US" sz="2400" b="1" i="0" smtClean="0">
                <a:latin typeface="Helvetica Neue" charset="0"/>
                <a:sym typeface="Helvetica Neue" charset="0"/>
              </a:rPr>
              <a:t>(November-December, 2011)</a:t>
            </a:r>
          </a:p>
          <a:p>
            <a:pPr marL="0" indent="0" eaLnBrk="1" hangingPunct="1">
              <a:spcBef>
                <a:spcPct val="0"/>
              </a:spcBef>
              <a:buFontTx/>
              <a:buNone/>
            </a:pPr>
            <a:endParaRPr lang="en-US" b="1" i="0" smtClean="0">
              <a:latin typeface="Helvetica Neue" charset="0"/>
              <a:ea typeface="ヒラギノ角ゴ ProN W6" charset="-128"/>
              <a:sym typeface="Helvetica Neue" charset="0"/>
            </a:endParaRPr>
          </a:p>
          <a:p>
            <a:pPr marL="0" indent="0" eaLnBrk="1" hangingPunct="1">
              <a:spcBef>
                <a:spcPct val="0"/>
              </a:spcBef>
              <a:buFontTx/>
              <a:buNone/>
            </a:pP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Двухмесячные региональные тест драйвы с развлекательной программой.</a:t>
            </a:r>
          </a:p>
          <a:p>
            <a:pPr marL="0" indent="0" eaLnBrk="1" hangingPunct="1">
              <a:buFontTx/>
              <a:buNone/>
            </a:pPr>
            <a:endParaRPr lang="ru-RU" i="0" smtClean="0"/>
          </a:p>
          <a:p>
            <a:pPr marL="0" indent="0" eaLnBrk="1" hangingPunct="1">
              <a:buFontTx/>
              <a:buNone/>
            </a:pPr>
            <a:r>
              <a:rPr lang="ru-RU" i="0" smtClean="0"/>
              <a:t>12 городов,15 </a:t>
            </a:r>
            <a:r>
              <a:rPr lang="en-US" i="0" smtClean="0"/>
              <a:t>events</a:t>
            </a:r>
            <a:r>
              <a:rPr lang="ru-RU" i="0" smtClean="0"/>
              <a:t> , более 3000 гостей и клиентов</a:t>
            </a:r>
            <a:endParaRPr lang="en-US" i="0" smtClean="0"/>
          </a:p>
          <a:p>
            <a:pPr marL="0" indent="0" eaLnBrk="1" hangingPunct="1">
              <a:buFontTx/>
              <a:buNone/>
            </a:pPr>
            <a:endParaRPr lang="en-US" smtClean="0"/>
          </a:p>
        </p:txBody>
      </p:sp>
      <p:pic>
        <p:nvPicPr>
          <p:cNvPr id="161796" name="Picture 7" descr="D:\IMG_0291.jpg"/>
          <p:cNvPicPr>
            <a:picLocks noChangeAspect="1" noChangeArrowheads="1"/>
          </p:cNvPicPr>
          <p:nvPr/>
        </p:nvPicPr>
        <p:blipFill>
          <a:blip r:embed="rId2"/>
          <a:srcRect/>
          <a:stretch>
            <a:fillRect/>
          </a:stretch>
        </p:blipFill>
        <p:spPr bwMode="auto">
          <a:xfrm>
            <a:off x="287338" y="733425"/>
            <a:ext cx="8251825" cy="5572125"/>
          </a:xfrm>
          <a:prstGeom prst="rect">
            <a:avLst/>
          </a:prstGeom>
          <a:noFill/>
          <a:ln w="9525">
            <a:noFill/>
            <a:miter lim="800000"/>
            <a:headEnd/>
            <a:tailEnd/>
          </a:ln>
        </p:spPr>
      </p:pic>
      <p:pic>
        <p:nvPicPr>
          <p:cNvPr id="161797" name="Picture 20" descr="D:\IMG_0363-2.jpg"/>
          <p:cNvPicPr>
            <a:picLocks noChangeAspect="1" noChangeArrowheads="1"/>
          </p:cNvPicPr>
          <p:nvPr/>
        </p:nvPicPr>
        <p:blipFill>
          <a:blip r:embed="rId3"/>
          <a:srcRect/>
          <a:stretch>
            <a:fillRect/>
          </a:stretch>
        </p:blipFill>
        <p:spPr bwMode="auto">
          <a:xfrm>
            <a:off x="287338" y="6448425"/>
            <a:ext cx="4010025" cy="2714625"/>
          </a:xfrm>
          <a:prstGeom prst="rect">
            <a:avLst/>
          </a:prstGeom>
          <a:noFill/>
          <a:ln w="9525">
            <a:noFill/>
            <a:miter lim="800000"/>
            <a:headEnd/>
            <a:tailEnd/>
          </a:ln>
        </p:spPr>
      </p:pic>
      <p:pic>
        <p:nvPicPr>
          <p:cNvPr id="161798" name="Picture 31" descr="C:\Users\AKrispo\Documents\Mersedes_14городов\Ставрополь\фото\0059.jpg"/>
          <p:cNvPicPr>
            <a:picLocks noChangeAspect="1" noChangeArrowheads="1"/>
          </p:cNvPicPr>
          <p:nvPr/>
        </p:nvPicPr>
        <p:blipFill>
          <a:blip r:embed="rId4"/>
          <a:srcRect/>
          <a:stretch>
            <a:fillRect/>
          </a:stretch>
        </p:blipFill>
        <p:spPr bwMode="auto">
          <a:xfrm>
            <a:off x="4430713" y="6448425"/>
            <a:ext cx="4097337"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Номер слайда 3"/>
          <p:cNvSpPr>
            <a:spLocks noGrp="1"/>
          </p:cNvSpPr>
          <p:nvPr>
            <p:ph type="sldNum" sz="quarter" idx="12"/>
          </p:nvPr>
        </p:nvSpPr>
        <p:spPr bwMode="auto">
          <a:noFill/>
          <a:ln>
            <a:miter lim="800000"/>
            <a:headEnd/>
            <a:tailEnd/>
          </a:ln>
        </p:spPr>
        <p:txBody>
          <a:bodyPr/>
          <a:lstStyle/>
          <a:p>
            <a:fld id="{1B21CE1A-CAC1-47A1-A6A7-DD11B9EBF0D5}" type="slidenum">
              <a:rPr lang="en-US"/>
              <a:pPr/>
              <a:t>61</a:t>
            </a:fld>
            <a:endParaRPr lang="en-US"/>
          </a:p>
        </p:txBody>
      </p:sp>
      <p:pic>
        <p:nvPicPr>
          <p:cNvPr id="162819" name="Picture 2" descr="\\Fpcs-1\agency\Managers\Проекты 2011\Светлана Кондеева\Клиенты\Мерседес-Бенц\Осенние тест-драйвы\Дизайны\Ролл Ап\mb_rollup_850x2000_v3.jpg"/>
          <p:cNvPicPr>
            <a:picLocks noChangeAspect="1" noChangeArrowheads="1"/>
          </p:cNvPicPr>
          <p:nvPr/>
        </p:nvPicPr>
        <p:blipFill>
          <a:blip r:embed="rId2"/>
          <a:srcRect/>
          <a:stretch>
            <a:fillRect/>
          </a:stretch>
        </p:blipFill>
        <p:spPr bwMode="auto">
          <a:xfrm>
            <a:off x="9129713" y="304800"/>
            <a:ext cx="3659187" cy="8858250"/>
          </a:xfrm>
          <a:prstGeom prst="rect">
            <a:avLst/>
          </a:prstGeom>
          <a:noFill/>
          <a:ln w="9525">
            <a:noFill/>
            <a:miter lim="800000"/>
            <a:headEnd/>
            <a:tailEnd/>
          </a:ln>
        </p:spPr>
      </p:pic>
      <p:pic>
        <p:nvPicPr>
          <p:cNvPr id="162820" name="Изображение 14" descr="DSC05480.JPG"/>
          <p:cNvPicPr>
            <a:picLocks noChangeAspect="1"/>
          </p:cNvPicPr>
          <p:nvPr/>
        </p:nvPicPr>
        <p:blipFill>
          <a:blip r:embed="rId3"/>
          <a:srcRect/>
          <a:stretch>
            <a:fillRect/>
          </a:stretch>
        </p:blipFill>
        <p:spPr bwMode="auto">
          <a:xfrm>
            <a:off x="5502275" y="2947988"/>
            <a:ext cx="3571875" cy="2571750"/>
          </a:xfrm>
          <a:prstGeom prst="rect">
            <a:avLst/>
          </a:prstGeom>
          <a:noFill/>
          <a:ln w="9525">
            <a:noFill/>
            <a:miter lim="800000"/>
            <a:headEnd/>
            <a:tailEnd/>
          </a:ln>
        </p:spPr>
      </p:pic>
      <p:pic>
        <p:nvPicPr>
          <p:cNvPr id="162821" name="Picture 13" descr="\\Fpcs-1\agency\Managers\Проекты 2011\Светлана Кондеева\Клиенты\Мерседес-Бенц\Осенние тест-драйвы\Оценки Дилеров\СПБ_Автофорум\фото\IMG_1947.JPG"/>
          <p:cNvPicPr>
            <a:picLocks noChangeAspect="1" noChangeArrowheads="1"/>
          </p:cNvPicPr>
          <p:nvPr/>
        </p:nvPicPr>
        <p:blipFill>
          <a:blip r:embed="rId4"/>
          <a:srcRect/>
          <a:stretch>
            <a:fillRect/>
          </a:stretch>
        </p:blipFill>
        <p:spPr bwMode="auto">
          <a:xfrm>
            <a:off x="5502275" y="304800"/>
            <a:ext cx="3571875" cy="2571750"/>
          </a:xfrm>
          <a:prstGeom prst="rect">
            <a:avLst/>
          </a:prstGeom>
          <a:noFill/>
          <a:ln w="9525">
            <a:noFill/>
            <a:miter lim="800000"/>
            <a:headEnd/>
            <a:tailEnd/>
          </a:ln>
        </p:spPr>
      </p:pic>
      <p:pic>
        <p:nvPicPr>
          <p:cNvPr id="162822" name="Picture 20" descr="\\Fpcs-1\agency\Managers\Проекты 2011\Светлана Кондеева\Клиенты\Мерседес-Бенц\Осенние тест-драйвы\Оценки Дилеров\СПБ_Авангард\фото\IMG_1385.jpg"/>
          <p:cNvPicPr>
            <a:picLocks noChangeAspect="1" noChangeArrowheads="1"/>
          </p:cNvPicPr>
          <p:nvPr/>
        </p:nvPicPr>
        <p:blipFill>
          <a:blip r:embed="rId5"/>
          <a:srcRect/>
          <a:stretch>
            <a:fillRect/>
          </a:stretch>
        </p:blipFill>
        <p:spPr bwMode="auto">
          <a:xfrm>
            <a:off x="287338" y="5591175"/>
            <a:ext cx="2643187" cy="3598863"/>
          </a:xfrm>
          <a:prstGeom prst="rect">
            <a:avLst/>
          </a:prstGeom>
          <a:noFill/>
          <a:ln w="9525">
            <a:noFill/>
            <a:miter lim="800000"/>
            <a:headEnd/>
            <a:tailEnd/>
          </a:ln>
        </p:spPr>
      </p:pic>
      <p:pic>
        <p:nvPicPr>
          <p:cNvPr id="162823" name="Picture 27" descr="D:\DSC_7348.JPG"/>
          <p:cNvPicPr>
            <a:picLocks noChangeAspect="1" noChangeArrowheads="1"/>
          </p:cNvPicPr>
          <p:nvPr/>
        </p:nvPicPr>
        <p:blipFill>
          <a:blip r:embed="rId6"/>
          <a:srcRect/>
          <a:stretch>
            <a:fillRect/>
          </a:stretch>
        </p:blipFill>
        <p:spPr bwMode="auto">
          <a:xfrm>
            <a:off x="287338" y="304800"/>
            <a:ext cx="5143500" cy="2571750"/>
          </a:xfrm>
          <a:prstGeom prst="rect">
            <a:avLst/>
          </a:prstGeom>
          <a:noFill/>
          <a:ln w="9525">
            <a:noFill/>
            <a:miter lim="800000"/>
            <a:headEnd/>
            <a:tailEnd/>
          </a:ln>
        </p:spPr>
      </p:pic>
      <p:pic>
        <p:nvPicPr>
          <p:cNvPr id="162824" name="Picture 11" descr="\\Fpcs-1\agency\Managers\Проекты 2011\Светлана Кондеева\Клиенты\Мерседес-Бенц\Осенние тест-драйвы\Оценки Дилеров\СПБ_Звезда_Невы\фото\DSC_0282.JPG"/>
          <p:cNvPicPr>
            <a:picLocks noChangeAspect="1" noChangeArrowheads="1"/>
          </p:cNvPicPr>
          <p:nvPr/>
        </p:nvPicPr>
        <p:blipFill>
          <a:blip r:embed="rId7"/>
          <a:srcRect/>
          <a:stretch>
            <a:fillRect/>
          </a:stretch>
        </p:blipFill>
        <p:spPr bwMode="auto">
          <a:xfrm>
            <a:off x="3930650" y="2947988"/>
            <a:ext cx="1503363" cy="2571750"/>
          </a:xfrm>
          <a:prstGeom prst="rect">
            <a:avLst/>
          </a:prstGeom>
          <a:noFill/>
          <a:ln w="9525">
            <a:noFill/>
            <a:miter lim="800000"/>
            <a:headEnd/>
            <a:tailEnd/>
          </a:ln>
        </p:spPr>
      </p:pic>
      <p:pic>
        <p:nvPicPr>
          <p:cNvPr id="162825" name="Picture 20" descr="\\Fpcs-1\agency\Managers\Проекты 2011\Светлана Кондеева\Клиенты\Мерседес-Бенц\Осенние тест-драйвы\Оценки Дилеров\СПБ_Звезда_Невы\фото\DSC_0160.JPG"/>
          <p:cNvPicPr>
            <a:picLocks noChangeAspect="1" noChangeArrowheads="1"/>
          </p:cNvPicPr>
          <p:nvPr/>
        </p:nvPicPr>
        <p:blipFill>
          <a:blip r:embed="rId8"/>
          <a:srcRect/>
          <a:stretch>
            <a:fillRect/>
          </a:stretch>
        </p:blipFill>
        <p:spPr bwMode="auto">
          <a:xfrm>
            <a:off x="287338" y="2947988"/>
            <a:ext cx="3613150" cy="2571750"/>
          </a:xfrm>
          <a:prstGeom prst="rect">
            <a:avLst/>
          </a:prstGeom>
          <a:noFill/>
          <a:ln w="9525">
            <a:noFill/>
            <a:miter lim="800000"/>
            <a:headEnd/>
            <a:tailEnd/>
          </a:ln>
        </p:spPr>
      </p:pic>
      <p:pic>
        <p:nvPicPr>
          <p:cNvPr id="162826" name="Picture 5" descr="\\Fpcs-1\agency\Managers\Проекты 2011\Светлана Кондеева\Клиенты\Мерседес-Бенц\Осенние тест-драйвы\Оценки Дилеров\СПБ_Автофорум\фото\IMG_1264.jpg"/>
          <p:cNvPicPr>
            <a:picLocks noChangeAspect="1" noChangeArrowheads="1"/>
          </p:cNvPicPr>
          <p:nvPr/>
        </p:nvPicPr>
        <p:blipFill>
          <a:blip r:embed="rId9"/>
          <a:srcRect/>
          <a:stretch>
            <a:fillRect/>
          </a:stretch>
        </p:blipFill>
        <p:spPr bwMode="auto">
          <a:xfrm>
            <a:off x="3001963" y="5591175"/>
            <a:ext cx="3857625" cy="3571875"/>
          </a:xfrm>
          <a:prstGeom prst="rect">
            <a:avLst/>
          </a:prstGeom>
          <a:noFill/>
          <a:ln w="9525">
            <a:noFill/>
            <a:miter lim="800000"/>
            <a:headEnd/>
            <a:tailEnd/>
          </a:ln>
        </p:spPr>
      </p:pic>
      <p:pic>
        <p:nvPicPr>
          <p:cNvPr id="162827" name="Picture 10" descr="\\Fpcs-1\agency\Managers\Проекты 2011\Светлана Кондеева\Клиенты\Мерседес-Бенц\Осенние тест-драйвы\Оценки Дилеров\СПБ_Автофорум\фото\IMG_1971.JPG"/>
          <p:cNvPicPr>
            <a:picLocks noChangeAspect="1" noChangeArrowheads="1"/>
          </p:cNvPicPr>
          <p:nvPr/>
        </p:nvPicPr>
        <p:blipFill>
          <a:blip r:embed="rId10"/>
          <a:srcRect/>
          <a:stretch>
            <a:fillRect/>
          </a:stretch>
        </p:blipFill>
        <p:spPr bwMode="auto">
          <a:xfrm>
            <a:off x="6931025" y="5591175"/>
            <a:ext cx="2143125" cy="3570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Номер слайда 3"/>
          <p:cNvSpPr>
            <a:spLocks noGrp="1"/>
          </p:cNvSpPr>
          <p:nvPr>
            <p:ph type="sldNum" sz="quarter" idx="10"/>
          </p:nvPr>
        </p:nvSpPr>
        <p:spPr>
          <a:noFill/>
        </p:spPr>
        <p:txBody>
          <a:bodyPr/>
          <a:lstStyle/>
          <a:p>
            <a:pPr>
              <a:tabLst>
                <a:tab pos="1066800" algn="l"/>
              </a:tabLst>
            </a:pPr>
            <a:fld id="{8A223CFE-5EFB-4404-947F-5E6D0A3B28AB}" type="slidenum">
              <a:rPr lang="en-US"/>
              <a:pPr>
                <a:tabLst>
                  <a:tab pos="1066800" algn="l"/>
                </a:tabLst>
              </a:pPr>
              <a:t>62</a:t>
            </a:fld>
            <a:endParaRPr lang="en-US"/>
          </a:p>
        </p:txBody>
      </p:sp>
      <p:sp>
        <p:nvSpPr>
          <p:cNvPr id="16384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A2706F26-C86E-4E3B-BBB5-CE2E5FAD74B7}" type="slidenum">
              <a:rPr lang="en-US" sz="2400" b="1">
                <a:solidFill>
                  <a:srgbClr val="BC3272"/>
                </a:solidFill>
                <a:latin typeface="Helvetica Neue" charset="0"/>
                <a:sym typeface="Helvetica Neue" charset="0"/>
              </a:rPr>
              <a:pPr algn="r">
                <a:tabLst>
                  <a:tab pos="1066800" algn="l"/>
                </a:tabLst>
              </a:pPr>
              <a:t>62</a:t>
            </a:fld>
            <a:endParaRPr lang="en-US" sz="2400" b="1">
              <a:solidFill>
                <a:srgbClr val="BC3272"/>
              </a:solidFill>
              <a:latin typeface="Helvetica Neue" charset="0"/>
              <a:sym typeface="Helvetica Neue" charset="0"/>
            </a:endParaRPr>
          </a:p>
        </p:txBody>
      </p:sp>
      <p:sp>
        <p:nvSpPr>
          <p:cNvPr id="163844"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Mercedes-Benz</a:t>
            </a:r>
            <a:r>
              <a:rPr lang="en-US" sz="4600" smtClean="0"/>
              <a:t> </a:t>
            </a:r>
            <a:br>
              <a:rPr lang="en-US" sz="4600" smtClean="0"/>
            </a:br>
            <a:r>
              <a:rPr lang="en-US" sz="4600" smtClean="0"/>
              <a:t> TOP-MANAGEMENT MEETING</a:t>
            </a:r>
            <a:r>
              <a:rPr lang="ru-RU" sz="4600" smtClean="0"/>
              <a:t> 2012</a:t>
            </a:r>
            <a:endParaRPr lang="en-US" sz="4600" smtClean="0"/>
          </a:p>
        </p:txBody>
      </p:sp>
      <p:pic>
        <p:nvPicPr>
          <p:cNvPr id="163845" name="88aed521-dd79-4967-a195-bb799ebe0cef" descr="198233_10150883192340825_1429666635_n.jpg"/>
          <p:cNvPicPr>
            <a:picLocks noChangeAspect="1" noChangeArrowheads="1"/>
          </p:cNvPicPr>
          <p:nvPr/>
        </p:nvPicPr>
        <p:blipFill>
          <a:blip r:embed="rId2"/>
          <a:srcRect r="-575"/>
          <a:stretch>
            <a:fillRect/>
          </a:stretch>
        </p:blipFill>
        <p:spPr bwMode="auto">
          <a:xfrm>
            <a:off x="287338" y="473075"/>
            <a:ext cx="12501562" cy="5903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Номер слайда 3"/>
          <p:cNvSpPr>
            <a:spLocks noGrp="1"/>
          </p:cNvSpPr>
          <p:nvPr>
            <p:ph type="sldNum" sz="quarter" idx="10"/>
          </p:nvPr>
        </p:nvSpPr>
        <p:spPr>
          <a:noFill/>
        </p:spPr>
        <p:txBody>
          <a:bodyPr/>
          <a:lstStyle/>
          <a:p>
            <a:pPr>
              <a:tabLst>
                <a:tab pos="1066800" algn="l"/>
              </a:tabLst>
            </a:pPr>
            <a:fld id="{07550030-E95F-4011-9001-089F958B75DD}" type="slidenum">
              <a:rPr lang="en-US"/>
              <a:pPr>
                <a:tabLst>
                  <a:tab pos="1066800" algn="l"/>
                </a:tabLst>
              </a:pPr>
              <a:t>63</a:t>
            </a:fld>
            <a:endParaRPr lang="en-US"/>
          </a:p>
        </p:txBody>
      </p:sp>
      <p:sp>
        <p:nvSpPr>
          <p:cNvPr id="164867" name="Rectangle 4"/>
          <p:cNvSpPr>
            <a:spLocks noGrp="1" noChangeArrowheads="1"/>
          </p:cNvSpPr>
          <p:nvPr>
            <p:ph type="body" idx="1"/>
          </p:nvPr>
        </p:nvSpPr>
        <p:spPr/>
        <p:txBody>
          <a:bodyPr anchor="t"/>
          <a:lstStyle/>
          <a:p>
            <a:pPr marL="0" indent="0" eaLnBrk="1" hangingPunct="1">
              <a:spcBef>
                <a:spcPct val="0"/>
              </a:spcBef>
              <a:buFontTx/>
              <a:buNone/>
            </a:pPr>
            <a:r>
              <a:rPr lang="en-US" b="1" i="0" smtClean="0">
                <a:latin typeface="Helvetica Neue" charset="0"/>
                <a:sym typeface="Helvetica Neue" charset="0"/>
              </a:rPr>
              <a:t>Mercedes-Benz</a:t>
            </a:r>
          </a:p>
          <a:p>
            <a:pPr marL="0" indent="0" eaLnBrk="1" hangingPunct="1">
              <a:spcBef>
                <a:spcPct val="0"/>
              </a:spcBef>
              <a:buFontTx/>
              <a:buNone/>
            </a:pPr>
            <a:r>
              <a:rPr lang="en-US" b="1" i="0" smtClean="0">
                <a:latin typeface="Helvetica Neue" charset="0"/>
                <a:ea typeface="ヒラギノ角ゴ ProN W6" charset="-128"/>
                <a:sym typeface="Helvetica Neue" charset="0"/>
              </a:rPr>
              <a:t>Top-management meeting </a:t>
            </a:r>
          </a:p>
          <a:p>
            <a:pPr marL="0" indent="0" eaLnBrk="1" hangingPunct="1">
              <a:spcBef>
                <a:spcPct val="0"/>
              </a:spcBef>
              <a:buFontTx/>
              <a:buNone/>
            </a:pPr>
            <a:r>
              <a:rPr lang="en-US" sz="2400" b="1" i="0" smtClean="0">
                <a:latin typeface="Helvetica Neue" charset="0"/>
                <a:ea typeface="ヒラギノ角ゴ ProN W6" charset="-128"/>
                <a:sym typeface="Helvetica Neue" charset="0"/>
              </a:rPr>
              <a:t>(June 18</a:t>
            </a:r>
            <a:r>
              <a:rPr lang="en-US" sz="2400" b="1" i="0" baseline="30000" smtClean="0">
                <a:latin typeface="Helvetica Neue" charset="0"/>
                <a:ea typeface="ヒラギノ角ゴ ProN W6" charset="-128"/>
                <a:sym typeface="Helvetica Neue" charset="0"/>
              </a:rPr>
              <a:t>th</a:t>
            </a:r>
            <a:r>
              <a:rPr lang="en-US" sz="2400" b="1" i="0" smtClean="0">
                <a:latin typeface="Helvetica Neue" charset="0"/>
                <a:ea typeface="ヒラギノ角ゴ ProN W6" charset="-128"/>
                <a:sym typeface="Helvetica Neue" charset="0"/>
              </a:rPr>
              <a:t> – 20</a:t>
            </a:r>
            <a:r>
              <a:rPr lang="en-US" sz="2400" b="1" i="0" baseline="30000" smtClean="0">
                <a:latin typeface="Helvetica Neue" charset="0"/>
                <a:ea typeface="ヒラギノ角ゴ ProN W6" charset="-128"/>
                <a:sym typeface="Helvetica Neue" charset="0"/>
              </a:rPr>
              <a:t>th</a:t>
            </a:r>
            <a:r>
              <a:rPr lang="en-US" sz="2400" b="1" i="0" smtClean="0">
                <a:latin typeface="Helvetica Neue" charset="0"/>
                <a:ea typeface="ヒラギノ角ゴ ProN W6" charset="-128"/>
                <a:sym typeface="Helvetica Neue" charset="0"/>
              </a:rPr>
              <a:t> 2012)</a:t>
            </a:r>
            <a:endParaRPr lang="ru-RU" sz="2400" b="1" i="0" smtClean="0">
              <a:latin typeface="Helvetica Neue" charset="0"/>
              <a:ea typeface="ヒラギノ角ゴ ProN W6" charset="-128"/>
              <a:sym typeface="Helvetica Neue" charset="0"/>
            </a:endParaRPr>
          </a:p>
          <a:p>
            <a:pPr marL="0" indent="0" eaLnBrk="1" hangingPunct="1">
              <a:spcBef>
                <a:spcPct val="0"/>
              </a:spcBef>
              <a:buFontTx/>
              <a:buNone/>
            </a:pPr>
            <a:endParaRPr lang="ru-RU" b="1" i="0" smtClean="0">
              <a:latin typeface="Helvetica Neue" charset="0"/>
              <a:ea typeface="ヒラギノ角ゴ ProN W6" charset="-128"/>
              <a:sym typeface="Helvetica Neue" charset="0"/>
            </a:endParaRPr>
          </a:p>
          <a:p>
            <a:pPr marL="0" indent="0" eaLnBrk="1" hangingPunct="1">
              <a:spcBef>
                <a:spcPct val="0"/>
              </a:spcBef>
              <a:buFontTx/>
              <a:buNone/>
            </a:pPr>
            <a:endParaRPr lang="ru-RU" b="1" i="0" smtClean="0">
              <a:latin typeface="Helvetica Neue" charset="0"/>
              <a:ea typeface="ヒラギノ角ゴ ProN W6" charset="-128"/>
              <a:sym typeface="Helvetica Neue" charset="0"/>
            </a:endParaRPr>
          </a:p>
          <a:p>
            <a:pPr marL="0" indent="0" eaLnBrk="1" hangingPunct="1">
              <a:spcBef>
                <a:spcPct val="0"/>
              </a:spcBef>
              <a:buFontTx/>
              <a:buNone/>
            </a:pPr>
            <a:endParaRPr lang="ru-RU" b="1" i="0" smtClean="0">
              <a:latin typeface="Helvetica Neue" charset="0"/>
              <a:ea typeface="ヒラギノ角ゴ ProN W6" charset="-128"/>
              <a:sym typeface="Helvetica Neue" charset="0"/>
            </a:endParaRPr>
          </a:p>
          <a:p>
            <a:pPr marL="0" indent="0" eaLnBrk="1" hangingPunct="1">
              <a:spcBef>
                <a:spcPct val="0"/>
              </a:spcBef>
              <a:buFontTx/>
              <a:buNone/>
            </a:pPr>
            <a:r>
              <a:rPr lang="ru-RU" i="0" smtClean="0"/>
              <a:t>Трехдневное мероприятия для топ-менеджмента компании</a:t>
            </a:r>
          </a:p>
          <a:p>
            <a:pPr marL="0" indent="0" eaLnBrk="1" hangingPunct="1">
              <a:spcBef>
                <a:spcPct val="0"/>
              </a:spcBef>
              <a:buFontTx/>
              <a:buNone/>
            </a:pPr>
            <a:r>
              <a:rPr lang="en-US" i="0" smtClean="0"/>
              <a:t> Mercedes-Benz </a:t>
            </a:r>
          </a:p>
          <a:p>
            <a:pPr marL="0" indent="0" eaLnBrk="1" hangingPunct="1">
              <a:spcBef>
                <a:spcPct val="0"/>
              </a:spcBef>
              <a:buFontTx/>
              <a:buNone/>
            </a:pPr>
            <a:r>
              <a:rPr lang="en-US" i="0" smtClean="0"/>
              <a:t>(</a:t>
            </a:r>
            <a:r>
              <a:rPr lang="ru-RU" i="0" smtClean="0"/>
              <a:t>из Штутгарта</a:t>
            </a:r>
            <a:r>
              <a:rPr lang="en-US" i="0" smtClean="0"/>
              <a:t>)</a:t>
            </a:r>
            <a:endParaRPr lang="ru-RU" i="0" smtClean="0"/>
          </a:p>
          <a:p>
            <a:pPr marL="0" indent="0" eaLnBrk="1" hangingPunct="1">
              <a:buFontTx/>
              <a:buNone/>
            </a:pPr>
            <a:r>
              <a:rPr lang="ru-RU" i="0" smtClean="0"/>
              <a:t>Тест драйвы по Золотому Кольцу и вечерние мероприятия</a:t>
            </a:r>
            <a:endParaRPr lang="en-US" i="0" smtClean="0"/>
          </a:p>
        </p:txBody>
      </p:sp>
      <p:pic>
        <p:nvPicPr>
          <p:cNvPr id="164868" name="Picture 2" descr="http://www.pereslavlland.ru/files/gallery/483_21091.jpg"/>
          <p:cNvPicPr>
            <a:picLocks noChangeAspect="1" noChangeArrowheads="1"/>
          </p:cNvPicPr>
          <p:nvPr/>
        </p:nvPicPr>
        <p:blipFill>
          <a:blip r:embed="rId2"/>
          <a:srcRect/>
          <a:stretch>
            <a:fillRect/>
          </a:stretch>
        </p:blipFill>
        <p:spPr bwMode="auto">
          <a:xfrm>
            <a:off x="215900" y="733425"/>
            <a:ext cx="8358188" cy="5572125"/>
          </a:xfrm>
          <a:prstGeom prst="rect">
            <a:avLst/>
          </a:prstGeom>
          <a:noFill/>
          <a:ln w="9525">
            <a:noFill/>
            <a:miter lim="800000"/>
            <a:headEnd/>
            <a:tailEnd/>
          </a:ln>
        </p:spPr>
      </p:pic>
      <p:pic>
        <p:nvPicPr>
          <p:cNvPr id="164869" name="Picture 3" descr="\\10.100.0.9\Managers\Проекты 2011\Светлана Кондеева\Клиенты\Мерседес-Бенц\Локальный тест-драйв\фотоотчёт\С_Classs1\IMG_1429.JPG"/>
          <p:cNvPicPr>
            <a:picLocks noChangeAspect="1" noChangeArrowheads="1"/>
          </p:cNvPicPr>
          <p:nvPr/>
        </p:nvPicPr>
        <p:blipFill>
          <a:blip r:embed="rId3"/>
          <a:srcRect/>
          <a:stretch>
            <a:fillRect/>
          </a:stretch>
        </p:blipFill>
        <p:spPr bwMode="auto">
          <a:xfrm>
            <a:off x="287338" y="6448425"/>
            <a:ext cx="4000500" cy="2714625"/>
          </a:xfrm>
          <a:prstGeom prst="rect">
            <a:avLst/>
          </a:prstGeom>
          <a:noFill/>
          <a:ln w="9525">
            <a:noFill/>
            <a:miter lim="800000"/>
            <a:headEnd/>
            <a:tailEnd/>
          </a:ln>
        </p:spPr>
      </p:pic>
      <p:pic>
        <p:nvPicPr>
          <p:cNvPr id="164870" name="Picture 10"/>
          <p:cNvPicPr>
            <a:picLocks noChangeAspect="1" noChangeArrowheads="1"/>
          </p:cNvPicPr>
          <p:nvPr/>
        </p:nvPicPr>
        <p:blipFill>
          <a:blip r:embed="rId4"/>
          <a:srcRect/>
          <a:stretch>
            <a:fillRect/>
          </a:stretch>
        </p:blipFill>
        <p:spPr bwMode="auto">
          <a:xfrm>
            <a:off x="4430713" y="6448425"/>
            <a:ext cx="4087812" cy="2786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Номер слайда 3"/>
          <p:cNvSpPr>
            <a:spLocks noGrp="1"/>
          </p:cNvSpPr>
          <p:nvPr>
            <p:ph type="sldNum" sz="quarter" idx="10"/>
          </p:nvPr>
        </p:nvSpPr>
        <p:spPr>
          <a:noFill/>
        </p:spPr>
        <p:txBody>
          <a:bodyPr/>
          <a:lstStyle/>
          <a:p>
            <a:pPr>
              <a:tabLst>
                <a:tab pos="1066800" algn="l"/>
              </a:tabLst>
            </a:pPr>
            <a:fld id="{BD5674DE-5D4D-493D-9B5C-9CC16A694E6D}" type="slidenum">
              <a:rPr lang="en-US"/>
              <a:pPr>
                <a:tabLst>
                  <a:tab pos="1066800" algn="l"/>
                </a:tabLst>
              </a:pPr>
              <a:t>64</a:t>
            </a:fld>
            <a:endParaRPr lang="en-US"/>
          </a:p>
        </p:txBody>
      </p:sp>
      <p:sp>
        <p:nvSpPr>
          <p:cNvPr id="16589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7243A1AD-8127-4A41-846B-D438B1DEC99F}" type="slidenum">
              <a:rPr lang="en-US" sz="2400" b="1">
                <a:solidFill>
                  <a:srgbClr val="BC3272"/>
                </a:solidFill>
                <a:latin typeface="Helvetica Neue" charset="0"/>
                <a:sym typeface="Helvetica Neue" charset="0"/>
              </a:rPr>
              <a:pPr algn="r">
                <a:tabLst>
                  <a:tab pos="1066800" algn="l"/>
                </a:tabLst>
              </a:pPr>
              <a:t>64</a:t>
            </a:fld>
            <a:endParaRPr lang="en-US" sz="2400" b="1">
              <a:solidFill>
                <a:srgbClr val="BC3272"/>
              </a:solidFill>
              <a:latin typeface="Helvetica Neue" charset="0"/>
              <a:sym typeface="Helvetica Neue" charset="0"/>
            </a:endParaRPr>
          </a:p>
        </p:txBody>
      </p:sp>
      <p:sp>
        <p:nvSpPr>
          <p:cNvPr id="165892"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Mercedes-Benz</a:t>
            </a:r>
            <a:r>
              <a:rPr lang="en-US" sz="4600" smtClean="0"/>
              <a:t> </a:t>
            </a:r>
            <a:br>
              <a:rPr lang="en-US" sz="4600" smtClean="0"/>
            </a:br>
            <a:r>
              <a:rPr lang="en-US" sz="4600" smtClean="0"/>
              <a:t> AS</a:t>
            </a:r>
            <a:r>
              <a:rPr lang="ru-RU" sz="4600" smtClean="0"/>
              <a:t> </a:t>
            </a:r>
            <a:r>
              <a:rPr lang="en-US" sz="4600" smtClean="0"/>
              <a:t>EXCELLENCE AWARD</a:t>
            </a:r>
            <a:r>
              <a:rPr lang="ru-RU" sz="4600" smtClean="0"/>
              <a:t> 2012</a:t>
            </a:r>
            <a:endParaRPr lang="en-US" sz="4600" smtClean="0"/>
          </a:p>
        </p:txBody>
      </p:sp>
      <p:pic>
        <p:nvPicPr>
          <p:cNvPr id="165893" name="Picture 3" descr="C:\Users\AKrispo\Documents\Mercedes_F1\фото\04 Barcelona\byfotografos 0000.jpg"/>
          <p:cNvPicPr>
            <a:picLocks noChangeAspect="1" noChangeArrowheads="1"/>
          </p:cNvPicPr>
          <p:nvPr/>
        </p:nvPicPr>
        <p:blipFill>
          <a:blip r:embed="rId2"/>
          <a:srcRect/>
          <a:stretch>
            <a:fillRect/>
          </a:stretch>
        </p:blipFill>
        <p:spPr bwMode="auto">
          <a:xfrm>
            <a:off x="195263" y="681038"/>
            <a:ext cx="12606337" cy="5654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Номер слайда 3"/>
          <p:cNvSpPr>
            <a:spLocks noGrp="1"/>
          </p:cNvSpPr>
          <p:nvPr>
            <p:ph type="sldNum" sz="quarter" idx="10"/>
          </p:nvPr>
        </p:nvSpPr>
        <p:spPr>
          <a:noFill/>
        </p:spPr>
        <p:txBody>
          <a:bodyPr/>
          <a:lstStyle/>
          <a:p>
            <a:pPr>
              <a:tabLst>
                <a:tab pos="1066800" algn="l"/>
              </a:tabLst>
            </a:pPr>
            <a:fld id="{2F4D8D9E-A435-4310-9205-D5F1BF7A1FF5}" type="slidenum">
              <a:rPr lang="en-US"/>
              <a:pPr>
                <a:tabLst>
                  <a:tab pos="1066800" algn="l"/>
                </a:tabLst>
              </a:pPr>
              <a:t>65</a:t>
            </a:fld>
            <a:endParaRPr lang="en-US"/>
          </a:p>
        </p:txBody>
      </p:sp>
      <p:sp>
        <p:nvSpPr>
          <p:cNvPr id="166915" name="Rectangle 4"/>
          <p:cNvSpPr>
            <a:spLocks noGrp="1" noChangeArrowheads="1"/>
          </p:cNvSpPr>
          <p:nvPr>
            <p:ph type="body" idx="1"/>
          </p:nvPr>
        </p:nvSpPr>
        <p:spPr/>
        <p:txBody>
          <a:bodyPr anchor="t"/>
          <a:lstStyle/>
          <a:p>
            <a:pPr marL="0" indent="0" eaLnBrk="1" hangingPunct="1">
              <a:spcBef>
                <a:spcPct val="0"/>
              </a:spcBef>
              <a:buFontTx/>
              <a:buNone/>
            </a:pPr>
            <a:r>
              <a:rPr lang="en-US" b="1" i="0" smtClean="0">
                <a:latin typeface="Helvetica Neue" charset="0"/>
                <a:sym typeface="Helvetica Neue" charset="0"/>
              </a:rPr>
              <a:t>Mercedes-Benz AS EXCELLENCE AWARD 2012</a:t>
            </a:r>
          </a:p>
          <a:p>
            <a:pPr marL="0" indent="0" eaLnBrk="1" hangingPunct="1">
              <a:spcBef>
                <a:spcPct val="0"/>
              </a:spcBef>
              <a:buFontTx/>
              <a:buNone/>
            </a:pPr>
            <a:r>
              <a:rPr lang="ru-RU" b="1" i="0" smtClean="0">
                <a:latin typeface="Helvetica Neue" charset="0"/>
                <a:sym typeface="Helvetica Neue" charset="0"/>
              </a:rPr>
              <a:t> </a:t>
            </a:r>
            <a:r>
              <a:rPr lang="en-US" sz="2400" b="1" i="0" smtClean="0">
                <a:latin typeface="Helvetica Neue" charset="0"/>
                <a:sym typeface="Helvetica Neue" charset="0"/>
              </a:rPr>
              <a:t>(May </a:t>
            </a:r>
            <a:r>
              <a:rPr lang="ru-RU" sz="2400" b="1" i="0" smtClean="0">
                <a:latin typeface="Helvetica Neue" charset="0"/>
                <a:sym typeface="Helvetica Neue" charset="0"/>
              </a:rPr>
              <a:t>12</a:t>
            </a:r>
            <a:r>
              <a:rPr lang="en-US" sz="2400" b="1" i="0" baseline="30000" smtClean="0">
                <a:latin typeface="Helvetica Neue" charset="0"/>
                <a:sym typeface="Helvetica Neue" charset="0"/>
              </a:rPr>
              <a:t>th</a:t>
            </a:r>
            <a:r>
              <a:rPr lang="en-US" sz="2400" b="1" i="0" smtClean="0">
                <a:latin typeface="Helvetica Neue" charset="0"/>
                <a:sym typeface="Helvetica Neue" charset="0"/>
              </a:rPr>
              <a:t> </a:t>
            </a:r>
            <a:r>
              <a:rPr lang="ru-RU" sz="2400" b="1" i="0" smtClean="0">
                <a:latin typeface="Helvetica Neue" charset="0"/>
                <a:sym typeface="Helvetica Neue" charset="0"/>
              </a:rPr>
              <a:t>–</a:t>
            </a:r>
            <a:r>
              <a:rPr lang="en-US" sz="2400" b="1" i="0" smtClean="0">
                <a:latin typeface="Helvetica Neue" charset="0"/>
                <a:sym typeface="Helvetica Neue" charset="0"/>
              </a:rPr>
              <a:t> </a:t>
            </a:r>
            <a:r>
              <a:rPr lang="ru-RU" sz="2400" b="1" i="0" smtClean="0">
                <a:latin typeface="Helvetica Neue" charset="0"/>
                <a:sym typeface="Helvetica Neue" charset="0"/>
              </a:rPr>
              <a:t>17</a:t>
            </a:r>
            <a:r>
              <a:rPr lang="en-US" sz="2400" b="1" i="0" baseline="30000" smtClean="0">
                <a:latin typeface="Helvetica Neue" charset="0"/>
                <a:sym typeface="Helvetica Neue" charset="0"/>
              </a:rPr>
              <a:t>th</a:t>
            </a:r>
            <a:r>
              <a:rPr lang="en-US" sz="2400" b="1" i="0" smtClean="0">
                <a:latin typeface="Helvetica Neue" charset="0"/>
                <a:sym typeface="Helvetica Neue" charset="0"/>
              </a:rPr>
              <a:t>  201</a:t>
            </a:r>
            <a:r>
              <a:rPr lang="ru-RU" sz="2400" b="1" i="0" smtClean="0">
                <a:latin typeface="Helvetica Neue" charset="0"/>
                <a:sym typeface="Helvetica Neue" charset="0"/>
              </a:rPr>
              <a:t>2</a:t>
            </a:r>
            <a:r>
              <a:rPr lang="en-US" sz="2400" b="1" i="0" smtClean="0">
                <a:latin typeface="Helvetica Neue" charset="0"/>
                <a:sym typeface="Helvetica Neue" charset="0"/>
              </a:rPr>
              <a:t>)</a:t>
            </a:r>
          </a:p>
          <a:p>
            <a:pPr marL="0" indent="0" eaLnBrk="1" hangingPunct="1">
              <a:buFontTx/>
              <a:buNone/>
            </a:pP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Пятидневная поездка в Барселону директоров дилерских центров, победителей мотивационной программы с посещением </a:t>
            </a:r>
            <a:r>
              <a:rPr lang="en-US" i="0" smtClean="0"/>
              <a:t> </a:t>
            </a:r>
            <a:r>
              <a:rPr lang="ru-RU" i="0" smtClean="0"/>
              <a:t>«</a:t>
            </a:r>
            <a:r>
              <a:rPr lang="fr-FR" i="0" smtClean="0"/>
              <a:t>Formula 1 Grand Prix in Barcelona</a:t>
            </a:r>
            <a:r>
              <a:rPr lang="ru-RU" i="0" smtClean="0"/>
              <a:t>»</a:t>
            </a:r>
            <a:endParaRPr lang="en-US" i="0" smtClean="0"/>
          </a:p>
        </p:txBody>
      </p:sp>
      <p:pic>
        <p:nvPicPr>
          <p:cNvPr id="166916" name="Picture 3" descr="C:\Users\AKrispo\Documents\Mercedes_F1\фото\01 Montmelo\byfotografos 109.jpg"/>
          <p:cNvPicPr>
            <a:picLocks noChangeAspect="1" noChangeArrowheads="1"/>
          </p:cNvPicPr>
          <p:nvPr/>
        </p:nvPicPr>
        <p:blipFill>
          <a:blip r:embed="rId2"/>
          <a:srcRect/>
          <a:stretch>
            <a:fillRect/>
          </a:stretch>
        </p:blipFill>
        <p:spPr bwMode="auto">
          <a:xfrm>
            <a:off x="215900" y="714375"/>
            <a:ext cx="8286750" cy="5591175"/>
          </a:xfrm>
          <a:prstGeom prst="rect">
            <a:avLst/>
          </a:prstGeom>
          <a:noFill/>
          <a:ln w="9525">
            <a:noFill/>
            <a:miter lim="800000"/>
            <a:headEnd/>
            <a:tailEnd/>
          </a:ln>
        </p:spPr>
      </p:pic>
      <p:pic>
        <p:nvPicPr>
          <p:cNvPr id="166917" name="Picture 4" descr="C:\Users\AKrispo\Documents\Mercedes_F1\фото\01 Montmelo\byfotografos 097.jpg"/>
          <p:cNvPicPr>
            <a:picLocks noChangeAspect="1" noChangeArrowheads="1"/>
          </p:cNvPicPr>
          <p:nvPr/>
        </p:nvPicPr>
        <p:blipFill>
          <a:blip r:embed="rId3"/>
          <a:srcRect/>
          <a:stretch>
            <a:fillRect/>
          </a:stretch>
        </p:blipFill>
        <p:spPr bwMode="auto">
          <a:xfrm>
            <a:off x="234950" y="6461125"/>
            <a:ext cx="4071938" cy="2714625"/>
          </a:xfrm>
          <a:prstGeom prst="rect">
            <a:avLst/>
          </a:prstGeom>
          <a:noFill/>
          <a:ln w="9525">
            <a:noFill/>
            <a:miter lim="800000"/>
            <a:headEnd/>
            <a:tailEnd/>
          </a:ln>
        </p:spPr>
      </p:pic>
      <p:pic>
        <p:nvPicPr>
          <p:cNvPr id="166918" name="Picture 5" descr="C:\Users\AKrispo\Documents\Mercedes_F1\фото\02 Montserrat\byfotografos 179.jpg"/>
          <p:cNvPicPr>
            <a:picLocks noChangeAspect="1" noChangeArrowheads="1"/>
          </p:cNvPicPr>
          <p:nvPr/>
        </p:nvPicPr>
        <p:blipFill>
          <a:blip r:embed="rId4"/>
          <a:srcRect/>
          <a:stretch>
            <a:fillRect/>
          </a:stretch>
        </p:blipFill>
        <p:spPr bwMode="auto">
          <a:xfrm>
            <a:off x="4430713" y="6467475"/>
            <a:ext cx="4071937"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Номер слайда 3"/>
          <p:cNvSpPr>
            <a:spLocks noGrp="1"/>
          </p:cNvSpPr>
          <p:nvPr>
            <p:ph type="sldNum" sz="quarter" idx="12"/>
          </p:nvPr>
        </p:nvSpPr>
        <p:spPr bwMode="auto">
          <a:noFill/>
          <a:ln>
            <a:miter lim="800000"/>
            <a:headEnd/>
            <a:tailEnd/>
          </a:ln>
        </p:spPr>
        <p:txBody>
          <a:bodyPr/>
          <a:lstStyle/>
          <a:p>
            <a:fld id="{E8D1B14D-45BA-488B-922A-0764D300F7FB}" type="slidenum">
              <a:rPr lang="en-US"/>
              <a:pPr/>
              <a:t>66</a:t>
            </a:fld>
            <a:endParaRPr lang="en-US"/>
          </a:p>
        </p:txBody>
      </p:sp>
      <p:pic>
        <p:nvPicPr>
          <p:cNvPr id="167939" name="Picture 3" descr="C:\Users\AKrispo\Documents\Mercedes_F1\фото\04 Barcelona\byfotografos 000.jpg"/>
          <p:cNvPicPr>
            <a:picLocks noChangeAspect="1" noChangeArrowheads="1"/>
          </p:cNvPicPr>
          <p:nvPr/>
        </p:nvPicPr>
        <p:blipFill>
          <a:blip r:embed="rId2"/>
          <a:srcRect/>
          <a:stretch>
            <a:fillRect/>
          </a:stretch>
        </p:blipFill>
        <p:spPr bwMode="auto">
          <a:xfrm>
            <a:off x="222250" y="161925"/>
            <a:ext cx="9709150" cy="2613025"/>
          </a:xfrm>
          <a:prstGeom prst="rect">
            <a:avLst/>
          </a:prstGeom>
          <a:noFill/>
          <a:ln w="9525">
            <a:noFill/>
            <a:miter lim="800000"/>
            <a:headEnd/>
            <a:tailEnd/>
          </a:ln>
        </p:spPr>
      </p:pic>
      <p:pic>
        <p:nvPicPr>
          <p:cNvPr id="167940" name="Picture 6" descr="C:\Users\AKrispo\Documents\Mercedes_F1\фото\02 Montserrat\byfotografos 239.jpg"/>
          <p:cNvPicPr>
            <a:picLocks noChangeAspect="1" noChangeArrowheads="1"/>
          </p:cNvPicPr>
          <p:nvPr/>
        </p:nvPicPr>
        <p:blipFill>
          <a:blip r:embed="rId3"/>
          <a:srcRect/>
          <a:stretch>
            <a:fillRect/>
          </a:stretch>
        </p:blipFill>
        <p:spPr bwMode="auto">
          <a:xfrm>
            <a:off x="211138" y="2836863"/>
            <a:ext cx="4237037" cy="3040062"/>
          </a:xfrm>
          <a:prstGeom prst="rect">
            <a:avLst/>
          </a:prstGeom>
          <a:noFill/>
          <a:ln w="9525">
            <a:noFill/>
            <a:miter lim="800000"/>
            <a:headEnd/>
            <a:tailEnd/>
          </a:ln>
        </p:spPr>
      </p:pic>
      <p:pic>
        <p:nvPicPr>
          <p:cNvPr id="167941" name="Picture 7" descr="C:\Users\AKrispo\Documents\Mercedes_F1\фото\03 Girona\byfotografos 271.jpg"/>
          <p:cNvPicPr>
            <a:picLocks noChangeAspect="1" noChangeArrowheads="1"/>
          </p:cNvPicPr>
          <p:nvPr/>
        </p:nvPicPr>
        <p:blipFill>
          <a:blip r:embed="rId4"/>
          <a:srcRect/>
          <a:stretch>
            <a:fillRect/>
          </a:stretch>
        </p:blipFill>
        <p:spPr bwMode="auto">
          <a:xfrm>
            <a:off x="4502150" y="2836863"/>
            <a:ext cx="3857625" cy="3040062"/>
          </a:xfrm>
          <a:prstGeom prst="rect">
            <a:avLst/>
          </a:prstGeom>
          <a:noFill/>
          <a:ln w="9525">
            <a:noFill/>
            <a:miter lim="800000"/>
            <a:headEnd/>
            <a:tailEnd/>
          </a:ln>
        </p:spPr>
      </p:pic>
      <p:pic>
        <p:nvPicPr>
          <p:cNvPr id="167942" name="Picture 8" descr="C:\Users\AKrispo\Documents\Mercedes_F1\фото\03 Girona\byfotografos 294.jpg"/>
          <p:cNvPicPr>
            <a:picLocks noChangeAspect="1" noChangeArrowheads="1"/>
          </p:cNvPicPr>
          <p:nvPr/>
        </p:nvPicPr>
        <p:blipFill>
          <a:blip r:embed="rId5"/>
          <a:srcRect/>
          <a:stretch>
            <a:fillRect/>
          </a:stretch>
        </p:blipFill>
        <p:spPr bwMode="auto">
          <a:xfrm>
            <a:off x="8431213" y="2836863"/>
            <a:ext cx="4357687" cy="3040062"/>
          </a:xfrm>
          <a:prstGeom prst="rect">
            <a:avLst/>
          </a:prstGeom>
          <a:noFill/>
          <a:ln w="9525">
            <a:noFill/>
            <a:miter lim="800000"/>
            <a:headEnd/>
            <a:tailEnd/>
          </a:ln>
        </p:spPr>
      </p:pic>
      <p:pic>
        <p:nvPicPr>
          <p:cNvPr id="167943" name="Picture 9" descr="C:\Users\AKrispo\Documents\Mercedes_F1\фото\03 Girona\byfotografos 322.jpg"/>
          <p:cNvPicPr>
            <a:picLocks noChangeAspect="1" noChangeArrowheads="1"/>
          </p:cNvPicPr>
          <p:nvPr/>
        </p:nvPicPr>
        <p:blipFill>
          <a:blip r:embed="rId6"/>
          <a:srcRect/>
          <a:stretch>
            <a:fillRect/>
          </a:stretch>
        </p:blipFill>
        <p:spPr bwMode="auto">
          <a:xfrm>
            <a:off x="215900" y="5948363"/>
            <a:ext cx="4214813" cy="3190875"/>
          </a:xfrm>
          <a:prstGeom prst="rect">
            <a:avLst/>
          </a:prstGeom>
          <a:noFill/>
          <a:ln w="9525">
            <a:noFill/>
            <a:miter lim="800000"/>
            <a:headEnd/>
            <a:tailEnd/>
          </a:ln>
        </p:spPr>
      </p:pic>
      <p:pic>
        <p:nvPicPr>
          <p:cNvPr id="167944" name="Picture 10" descr="C:\Users\AKrispo\Documents\Mercedes_F1\фото\04 Barcelona\byfotografos 407.jpg"/>
          <p:cNvPicPr>
            <a:picLocks noChangeAspect="1" noChangeArrowheads="1"/>
          </p:cNvPicPr>
          <p:nvPr/>
        </p:nvPicPr>
        <p:blipFill>
          <a:blip r:embed="rId7"/>
          <a:srcRect/>
          <a:stretch>
            <a:fillRect/>
          </a:stretch>
        </p:blipFill>
        <p:spPr bwMode="auto">
          <a:xfrm>
            <a:off x="4502150" y="5948363"/>
            <a:ext cx="3286125" cy="3214687"/>
          </a:xfrm>
          <a:prstGeom prst="rect">
            <a:avLst/>
          </a:prstGeom>
          <a:noFill/>
          <a:ln w="9525">
            <a:noFill/>
            <a:miter lim="800000"/>
            <a:headEnd/>
            <a:tailEnd/>
          </a:ln>
        </p:spPr>
      </p:pic>
      <p:pic>
        <p:nvPicPr>
          <p:cNvPr id="167945" name="Picture 11" descr="C:\Users\AKrispo\Documents\Mercedes_F1\фото\04 Barcelona\byfotografos 441.jpg"/>
          <p:cNvPicPr>
            <a:picLocks noChangeAspect="1" noChangeArrowheads="1"/>
          </p:cNvPicPr>
          <p:nvPr/>
        </p:nvPicPr>
        <p:blipFill>
          <a:blip r:embed="rId8"/>
          <a:srcRect/>
          <a:stretch>
            <a:fillRect/>
          </a:stretch>
        </p:blipFill>
        <p:spPr bwMode="auto">
          <a:xfrm>
            <a:off x="7834313" y="5948363"/>
            <a:ext cx="4987925" cy="3238500"/>
          </a:xfrm>
          <a:prstGeom prst="rect">
            <a:avLst/>
          </a:prstGeom>
          <a:noFill/>
          <a:ln w="9525">
            <a:noFill/>
            <a:miter lim="800000"/>
            <a:headEnd/>
            <a:tailEnd/>
          </a:ln>
        </p:spPr>
      </p:pic>
      <p:pic>
        <p:nvPicPr>
          <p:cNvPr id="167946" name="Picture 12" descr="C:\Users\AKrispo\Documents\Mercedes_F1\фото\04 Barcelona\byfotografos 412.jpg"/>
          <p:cNvPicPr>
            <a:picLocks noChangeAspect="1" noChangeArrowheads="1"/>
          </p:cNvPicPr>
          <p:nvPr/>
        </p:nvPicPr>
        <p:blipFill>
          <a:blip r:embed="rId9"/>
          <a:srcRect/>
          <a:stretch>
            <a:fillRect/>
          </a:stretch>
        </p:blipFill>
        <p:spPr bwMode="auto">
          <a:xfrm>
            <a:off x="10002838" y="155575"/>
            <a:ext cx="2786062" cy="2606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Номер слайда 3"/>
          <p:cNvSpPr>
            <a:spLocks noGrp="1"/>
          </p:cNvSpPr>
          <p:nvPr>
            <p:ph type="sldNum" sz="quarter" idx="10"/>
          </p:nvPr>
        </p:nvSpPr>
        <p:spPr>
          <a:noFill/>
        </p:spPr>
        <p:txBody>
          <a:bodyPr/>
          <a:lstStyle/>
          <a:p>
            <a:pPr>
              <a:tabLst>
                <a:tab pos="1066800" algn="l"/>
              </a:tabLst>
            </a:pPr>
            <a:fld id="{5DC1E49E-D15D-45E4-AD5C-4BBD46BCABD5}" type="slidenum">
              <a:rPr lang="en-US"/>
              <a:pPr>
                <a:tabLst>
                  <a:tab pos="1066800" algn="l"/>
                </a:tabLst>
              </a:pPr>
              <a:t>67</a:t>
            </a:fld>
            <a:endParaRPr lang="en-US"/>
          </a:p>
        </p:txBody>
      </p:sp>
      <p:sp>
        <p:nvSpPr>
          <p:cNvPr id="16896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DDA474C7-67BD-43AA-A516-8F64779F46E2}" type="slidenum">
              <a:rPr lang="en-US" sz="2400" b="1">
                <a:solidFill>
                  <a:srgbClr val="BC3272"/>
                </a:solidFill>
                <a:latin typeface="Helvetica Neue" charset="0"/>
                <a:sym typeface="Helvetica Neue" charset="0"/>
              </a:rPr>
              <a:pPr algn="r">
                <a:tabLst>
                  <a:tab pos="1066800" algn="l"/>
                </a:tabLst>
              </a:pPr>
              <a:t>67</a:t>
            </a:fld>
            <a:endParaRPr lang="en-US" sz="2400" b="1">
              <a:solidFill>
                <a:srgbClr val="BC3272"/>
              </a:solidFill>
              <a:latin typeface="Helvetica Neue" charset="0"/>
              <a:sym typeface="Helvetica Neue" charset="0"/>
            </a:endParaRPr>
          </a:p>
        </p:txBody>
      </p:sp>
      <p:sp>
        <p:nvSpPr>
          <p:cNvPr id="168964" name="Rectangle 3"/>
          <p:cNvSpPr>
            <a:spLocks noGrp="1" noChangeArrowheads="1"/>
          </p:cNvSpPr>
          <p:nvPr>
            <p:ph type="title"/>
          </p:nvPr>
        </p:nvSpPr>
        <p:spPr/>
        <p:txBody>
          <a:bodyPr/>
          <a:lstStyle/>
          <a:p>
            <a:pPr eaLnBrk="1" hangingPunct="1"/>
            <a:r>
              <a:rPr lang="ru-RU" sz="4600" b="1" smtClean="0">
                <a:latin typeface="Helvetica Neue" charset="0"/>
                <a:sym typeface="Helvetica Neue" charset="0"/>
              </a:rPr>
              <a:t>Презентация</a:t>
            </a:r>
            <a:r>
              <a:rPr lang="en-US" sz="4600" b="1" smtClean="0">
                <a:latin typeface="Helvetica Neue" charset="0"/>
                <a:sym typeface="Helvetica Neue" charset="0"/>
              </a:rPr>
              <a:t> </a:t>
            </a:r>
            <a:r>
              <a:rPr lang="ru-RU" sz="4600" b="1" smtClean="0">
                <a:latin typeface="Helvetica Neue" charset="0"/>
              </a:rPr>
              <a:t>Š</a:t>
            </a:r>
            <a:r>
              <a:rPr lang="en-US" sz="4600" b="1" smtClean="0">
                <a:latin typeface="Helvetica Neue" charset="0"/>
              </a:rPr>
              <a:t>KODA</a:t>
            </a:r>
            <a:r>
              <a:rPr lang="en-US" sz="4600" b="1" smtClean="0">
                <a:latin typeface="Helvetica Neue" charset="0"/>
                <a:sym typeface="Helvetica Neue" charset="0"/>
              </a:rPr>
              <a:t> New Yeti</a:t>
            </a:r>
            <a:br>
              <a:rPr lang="en-US" sz="4600" b="1" smtClean="0">
                <a:latin typeface="Helvetica Neue" charset="0"/>
                <a:sym typeface="Helvetica Neue" charset="0"/>
              </a:rPr>
            </a:br>
            <a:r>
              <a:rPr lang="ru-RU" sz="4800" smtClean="0"/>
              <a:t>РОЛЬФ Магистральный, </a:t>
            </a:r>
            <a:br>
              <a:rPr lang="ru-RU" sz="4800" smtClean="0"/>
            </a:br>
            <a:r>
              <a:rPr lang="ru-RU" sz="4800" smtClean="0"/>
              <a:t>Официальный дилер Š</a:t>
            </a:r>
            <a:r>
              <a:rPr lang="en-US" sz="4800" smtClean="0"/>
              <a:t>KODA</a:t>
            </a:r>
            <a:endParaRPr lang="en-US" sz="4600" smtClean="0"/>
          </a:p>
        </p:txBody>
      </p:sp>
      <p:pic>
        <p:nvPicPr>
          <p:cNvPr id="168965" name="Picture 1" descr="Рольф печать 8.02.14-44.jpg"/>
          <p:cNvPicPr>
            <a:picLocks noChangeAspect="1"/>
          </p:cNvPicPr>
          <p:nvPr/>
        </p:nvPicPr>
        <p:blipFill>
          <a:blip r:embed="rId2"/>
          <a:srcRect t="5354" b="12280"/>
          <a:stretch>
            <a:fillRect/>
          </a:stretch>
        </p:blipFill>
        <p:spPr bwMode="auto">
          <a:xfrm>
            <a:off x="1965325" y="773113"/>
            <a:ext cx="8837613" cy="554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Номер слайда 3"/>
          <p:cNvSpPr>
            <a:spLocks noGrp="1"/>
          </p:cNvSpPr>
          <p:nvPr>
            <p:ph type="sldNum" sz="quarter" idx="10"/>
          </p:nvPr>
        </p:nvSpPr>
        <p:spPr>
          <a:noFill/>
        </p:spPr>
        <p:txBody>
          <a:bodyPr/>
          <a:lstStyle/>
          <a:p>
            <a:pPr>
              <a:tabLst>
                <a:tab pos="1066800" algn="l"/>
              </a:tabLst>
            </a:pPr>
            <a:fld id="{1E869091-70E6-493F-8360-2C73196098E2}" type="slidenum">
              <a:rPr lang="en-US"/>
              <a:pPr>
                <a:tabLst>
                  <a:tab pos="1066800" algn="l"/>
                </a:tabLst>
              </a:pPr>
              <a:t>68</a:t>
            </a:fld>
            <a:endParaRPr lang="en-US"/>
          </a:p>
        </p:txBody>
      </p:sp>
      <p:sp>
        <p:nvSpPr>
          <p:cNvPr id="169987" name="Rectangle 4"/>
          <p:cNvSpPr>
            <a:spLocks noGrp="1" noChangeArrowheads="1"/>
          </p:cNvSpPr>
          <p:nvPr>
            <p:ph type="body" idx="1"/>
          </p:nvPr>
        </p:nvSpPr>
        <p:spPr/>
        <p:txBody>
          <a:bodyPr anchor="t"/>
          <a:lstStyle/>
          <a:p>
            <a:pPr marL="0" indent="0" eaLnBrk="1" hangingPunct="1">
              <a:spcBef>
                <a:spcPct val="0"/>
              </a:spcBef>
              <a:buFontTx/>
              <a:buNone/>
            </a:pPr>
            <a:r>
              <a:rPr lang="ru-RU" b="1" smtClean="0">
                <a:latin typeface="Helvetica Neue" charset="0"/>
                <a:sym typeface="Helvetica Neue" charset="0"/>
              </a:rPr>
              <a:t>Презентация</a:t>
            </a:r>
            <a:r>
              <a:rPr lang="en-US" b="1" smtClean="0">
                <a:latin typeface="Helvetica Neue" charset="0"/>
                <a:sym typeface="Helvetica Neue" charset="0"/>
              </a:rPr>
              <a:t> </a:t>
            </a:r>
            <a:r>
              <a:rPr lang="ru-RU" b="1" smtClean="0">
                <a:latin typeface="Helvetica Neue" charset="0"/>
              </a:rPr>
              <a:t>Š</a:t>
            </a:r>
            <a:r>
              <a:rPr lang="en-US" b="1" smtClean="0">
                <a:latin typeface="Helvetica Neue" charset="0"/>
              </a:rPr>
              <a:t>KODA</a:t>
            </a:r>
            <a:r>
              <a:rPr lang="en-US" b="1" smtClean="0">
                <a:latin typeface="Helvetica Neue" charset="0"/>
                <a:sym typeface="Helvetica Neue" charset="0"/>
              </a:rPr>
              <a:t> New Yeti</a:t>
            </a:r>
            <a:r>
              <a:rPr lang="ru-RU" b="1" smtClean="0">
                <a:latin typeface="Helvetica Neue" charset="0"/>
                <a:sym typeface="Helvetica Neue" charset="0"/>
              </a:rPr>
              <a:t> </a:t>
            </a:r>
            <a:r>
              <a:rPr lang="en-US" b="1" smtClean="0">
                <a:latin typeface="Helvetica Neue" charset="0"/>
                <a:sym typeface="Helvetica Neue" charset="0"/>
              </a:rPr>
              <a:t>(Feb. 8th </a:t>
            </a:r>
            <a:r>
              <a:rPr lang="ru-RU" b="1" smtClean="0">
                <a:latin typeface="Helvetica Neue" charset="0"/>
                <a:sym typeface="Helvetica Neue" charset="0"/>
              </a:rPr>
              <a:t>–</a:t>
            </a:r>
            <a:r>
              <a:rPr lang="en-US" b="1" smtClean="0">
                <a:latin typeface="Helvetica Neue" charset="0"/>
                <a:sym typeface="Helvetica Neue" charset="0"/>
              </a:rPr>
              <a:t> 9th  2014)</a:t>
            </a:r>
          </a:p>
          <a:p>
            <a:pPr marL="0" indent="0" eaLnBrk="1" hangingPunct="1">
              <a:buFontTx/>
              <a:buNone/>
            </a:pPr>
            <a:r>
              <a:rPr lang="ru-RU" sz="2000" i="0" smtClean="0">
                <a:sym typeface="Helvetica Neue" charset="0"/>
              </a:rPr>
              <a:t>Мероприятие для гостей, прошедшее в новом ДЦ «Рольф Шкода Магистральный».</a:t>
            </a:r>
          </a:p>
          <a:p>
            <a:pPr marL="0" indent="0" eaLnBrk="1" hangingPunct="1">
              <a:buFontTx/>
              <a:buNone/>
            </a:pPr>
            <a:r>
              <a:rPr lang="ru-RU" sz="2000" i="0" smtClean="0">
                <a:sym typeface="Helvetica Neue" charset="0"/>
              </a:rPr>
              <a:t>Для гостей был подготовлен квест из 4-х активностей, описывающих разносторонний характер нового автомобиля. </a:t>
            </a:r>
          </a:p>
          <a:p>
            <a:pPr marL="0" indent="0" eaLnBrk="1" hangingPunct="1">
              <a:buFontTx/>
              <a:buNone/>
            </a:pPr>
            <a:r>
              <a:rPr lang="ru-RU" sz="2000" i="0" smtClean="0">
                <a:sym typeface="Helvetica Neue" charset="0"/>
              </a:rPr>
              <a:t>На площадке работала детская зона и фотозона.</a:t>
            </a:r>
          </a:p>
          <a:p>
            <a:pPr marL="0" indent="0" eaLnBrk="1" hangingPunct="1">
              <a:buFontTx/>
              <a:buNone/>
            </a:pPr>
            <a:r>
              <a:rPr lang="ru-RU" sz="2000" i="0" smtClean="0">
                <a:sym typeface="Helvetica Neue" charset="0"/>
              </a:rPr>
              <a:t>Все гости ушли с сувенирами от </a:t>
            </a:r>
            <a:r>
              <a:rPr lang="ru-RU" sz="2000" i="0" smtClean="0"/>
              <a:t>Š</a:t>
            </a:r>
            <a:r>
              <a:rPr lang="en-US" sz="2000" i="0" smtClean="0">
                <a:sym typeface="Helvetica Neue" charset="0"/>
              </a:rPr>
              <a:t>KODA </a:t>
            </a:r>
            <a:r>
              <a:rPr lang="ru-RU" sz="2000" i="0" smtClean="0">
                <a:sym typeface="Helvetica Neue" charset="0"/>
              </a:rPr>
              <a:t> и памятными фотографиями.</a:t>
            </a:r>
          </a:p>
        </p:txBody>
      </p:sp>
      <p:pic>
        <p:nvPicPr>
          <p:cNvPr id="169988" name="Picture 1" descr="Рольф  9.02.14-90.jpg"/>
          <p:cNvPicPr>
            <a:picLocks noChangeAspect="1"/>
          </p:cNvPicPr>
          <p:nvPr/>
        </p:nvPicPr>
        <p:blipFill>
          <a:blip r:embed="rId2" cstate="print"/>
          <a:srcRect/>
          <a:stretch>
            <a:fillRect/>
          </a:stretch>
        </p:blipFill>
        <p:spPr bwMode="auto">
          <a:xfrm>
            <a:off x="238125" y="700088"/>
            <a:ext cx="5040313" cy="3360737"/>
          </a:xfrm>
          <a:prstGeom prst="rect">
            <a:avLst/>
          </a:prstGeom>
          <a:noFill/>
          <a:ln w="9525">
            <a:noFill/>
            <a:miter lim="800000"/>
            <a:headEnd/>
            <a:tailEnd/>
          </a:ln>
        </p:spPr>
      </p:pic>
      <p:pic>
        <p:nvPicPr>
          <p:cNvPr id="169989" name="Picture 2" descr="Рольф  9.02.14-113.jpg"/>
          <p:cNvPicPr>
            <a:picLocks noChangeAspect="1"/>
          </p:cNvPicPr>
          <p:nvPr/>
        </p:nvPicPr>
        <p:blipFill>
          <a:blip r:embed="rId3"/>
          <a:srcRect t="16734" b="10017"/>
          <a:stretch>
            <a:fillRect/>
          </a:stretch>
        </p:blipFill>
        <p:spPr bwMode="auto">
          <a:xfrm>
            <a:off x="238125" y="4156075"/>
            <a:ext cx="5040313" cy="2665413"/>
          </a:xfrm>
          <a:prstGeom prst="rect">
            <a:avLst/>
          </a:prstGeom>
          <a:noFill/>
          <a:ln w="9525">
            <a:noFill/>
            <a:miter lim="800000"/>
            <a:headEnd/>
            <a:tailEnd/>
          </a:ln>
        </p:spPr>
      </p:pic>
      <p:pic>
        <p:nvPicPr>
          <p:cNvPr id="169990" name="Picture 3" descr="Рольф 8.02.14-47.jpg"/>
          <p:cNvPicPr>
            <a:picLocks noChangeAspect="1"/>
          </p:cNvPicPr>
          <p:nvPr/>
        </p:nvPicPr>
        <p:blipFill>
          <a:blip r:embed="rId4"/>
          <a:srcRect l="18504" r="5101"/>
          <a:stretch>
            <a:fillRect/>
          </a:stretch>
        </p:blipFill>
        <p:spPr bwMode="auto">
          <a:xfrm>
            <a:off x="5349875" y="700088"/>
            <a:ext cx="3135313" cy="2736850"/>
          </a:xfrm>
          <a:prstGeom prst="rect">
            <a:avLst/>
          </a:prstGeom>
          <a:noFill/>
          <a:ln w="9525">
            <a:noFill/>
            <a:miter lim="800000"/>
            <a:headEnd/>
            <a:tailEnd/>
          </a:ln>
        </p:spPr>
      </p:pic>
      <p:pic>
        <p:nvPicPr>
          <p:cNvPr id="169991" name="Picture 4" descr="Рольф 8.02.14-56.jpg"/>
          <p:cNvPicPr>
            <a:picLocks noChangeAspect="1"/>
          </p:cNvPicPr>
          <p:nvPr/>
        </p:nvPicPr>
        <p:blipFill>
          <a:blip r:embed="rId5"/>
          <a:srcRect t="2432" b="9312"/>
          <a:stretch>
            <a:fillRect/>
          </a:stretch>
        </p:blipFill>
        <p:spPr bwMode="auto">
          <a:xfrm>
            <a:off x="238125" y="6892925"/>
            <a:ext cx="4103688" cy="2300288"/>
          </a:xfrm>
          <a:prstGeom prst="rect">
            <a:avLst/>
          </a:prstGeom>
          <a:noFill/>
          <a:ln w="9525">
            <a:noFill/>
            <a:miter lim="800000"/>
            <a:headEnd/>
            <a:tailEnd/>
          </a:ln>
        </p:spPr>
      </p:pic>
      <p:pic>
        <p:nvPicPr>
          <p:cNvPr id="169992" name="Picture 5" descr="Рольф 8.02.14-182.jpg"/>
          <p:cNvPicPr>
            <a:picLocks noChangeAspect="1"/>
          </p:cNvPicPr>
          <p:nvPr/>
        </p:nvPicPr>
        <p:blipFill>
          <a:blip r:embed="rId6"/>
          <a:srcRect l="19141" r="16705"/>
          <a:stretch>
            <a:fillRect/>
          </a:stretch>
        </p:blipFill>
        <p:spPr bwMode="auto">
          <a:xfrm>
            <a:off x="5349875" y="3508375"/>
            <a:ext cx="3157538" cy="3279775"/>
          </a:xfrm>
          <a:prstGeom prst="rect">
            <a:avLst/>
          </a:prstGeom>
          <a:noFill/>
          <a:ln w="9525">
            <a:noFill/>
            <a:miter lim="800000"/>
            <a:headEnd/>
            <a:tailEnd/>
          </a:ln>
        </p:spPr>
      </p:pic>
      <p:pic>
        <p:nvPicPr>
          <p:cNvPr id="169993" name="Picture 6" descr="Рольф 8.02.14-98.jpg"/>
          <p:cNvPicPr>
            <a:picLocks noChangeAspect="1"/>
          </p:cNvPicPr>
          <p:nvPr/>
        </p:nvPicPr>
        <p:blipFill>
          <a:blip r:embed="rId7"/>
          <a:srcRect b="11217"/>
          <a:stretch>
            <a:fillRect/>
          </a:stretch>
        </p:blipFill>
        <p:spPr bwMode="auto">
          <a:xfrm>
            <a:off x="4414838" y="6892925"/>
            <a:ext cx="4103687" cy="230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Oval 1"/>
          <p:cNvSpPr>
            <a:spLocks/>
          </p:cNvSpPr>
          <p:nvPr/>
        </p:nvSpPr>
        <p:spPr bwMode="auto">
          <a:xfrm>
            <a:off x="4573588" y="8890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171011" name="Oval 2"/>
          <p:cNvSpPr>
            <a:spLocks/>
          </p:cNvSpPr>
          <p:nvPr/>
        </p:nvSpPr>
        <p:spPr bwMode="auto">
          <a:xfrm>
            <a:off x="0" y="2305050"/>
            <a:ext cx="6172200" cy="5930900"/>
          </a:xfrm>
          <a:prstGeom prst="ellipse">
            <a:avLst/>
          </a:prstGeom>
          <a:solidFill>
            <a:srgbClr val="79214B">
              <a:alpha val="24706"/>
            </a:srgbClr>
          </a:solidFill>
          <a:ln w="12700">
            <a:noFill/>
            <a:miter lim="800000"/>
            <a:headEnd/>
            <a:tailEnd/>
          </a:ln>
        </p:spPr>
        <p:txBody>
          <a:bodyPr lIns="0" tIns="0" rIns="0" bIns="0"/>
          <a:lstStyle/>
          <a:p>
            <a:pPr algn="ctr"/>
            <a:endParaRPr lang="ru-RU"/>
          </a:p>
        </p:txBody>
      </p:sp>
      <p:sp>
        <p:nvSpPr>
          <p:cNvPr id="171012" name="Rectangle 3"/>
          <p:cNvSpPr>
            <a:spLocks noGrp="1" noChangeArrowheads="1"/>
          </p:cNvSpPr>
          <p:nvPr>
            <p:ph type="title"/>
          </p:nvPr>
        </p:nvSpPr>
        <p:spPr>
          <a:xfrm>
            <a:off x="358775" y="1162050"/>
            <a:ext cx="11785600" cy="4902200"/>
          </a:xfrm>
        </p:spPr>
        <p:txBody>
          <a:bodyPr/>
          <a:lstStyle/>
          <a:p>
            <a:pPr eaLnBrk="1" hangingPunct="1"/>
            <a:r>
              <a:rPr lang="ru-RU" sz="5400" b="1" smtClean="0">
                <a:latin typeface="Helvetica Neue" charset="0"/>
                <a:sym typeface="Helvetica Neue" charset="0"/>
              </a:rPr>
              <a:t>Примеры других мероприятий</a:t>
            </a:r>
            <a:br>
              <a:rPr lang="ru-RU" sz="5400" b="1" smtClean="0">
                <a:latin typeface="Helvetica Neue" charset="0"/>
                <a:sym typeface="Helvetica Neue" charset="0"/>
              </a:rPr>
            </a:br>
            <a:r>
              <a:rPr lang="ru-RU" sz="5400" b="1" smtClean="0">
                <a:latin typeface="Helvetica Neue" charset="0"/>
                <a:sym typeface="Helvetica Neue" charset="0"/>
              </a:rPr>
              <a:t>2009-2013…</a:t>
            </a:r>
            <a:endParaRPr lang="en-US" sz="5400" b="1" smtClean="0">
              <a:latin typeface="Helvetica Neue" charset="0"/>
              <a:ea typeface="ヒラギノ角ゴ ProN W6" charset="-128"/>
              <a:sym typeface="Helvetica Neue" charset="0"/>
            </a:endParaRPr>
          </a:p>
        </p:txBody>
      </p:sp>
      <p:pic>
        <p:nvPicPr>
          <p:cNvPr id="171013" name="Picture 5"/>
          <p:cNvPicPr>
            <a:picLocks noChangeAspect="1" noChangeArrowheads="1"/>
          </p:cNvPicPr>
          <p:nvPr/>
        </p:nvPicPr>
        <p:blipFill>
          <a:blip r:embed="rId2"/>
          <a:srcRect/>
          <a:stretch>
            <a:fillRect/>
          </a:stretch>
        </p:blipFill>
        <p:spPr bwMode="auto">
          <a:xfrm>
            <a:off x="238125" y="628650"/>
            <a:ext cx="4341813" cy="1155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Номер слайда 3"/>
          <p:cNvSpPr>
            <a:spLocks noGrp="1"/>
          </p:cNvSpPr>
          <p:nvPr>
            <p:ph type="sldNum" sz="quarter" idx="10"/>
          </p:nvPr>
        </p:nvSpPr>
        <p:spPr>
          <a:noFill/>
        </p:spPr>
        <p:txBody>
          <a:bodyPr/>
          <a:lstStyle/>
          <a:p>
            <a:pPr>
              <a:tabLst>
                <a:tab pos="1066800" algn="l"/>
              </a:tabLst>
            </a:pPr>
            <a:fld id="{3C6E8282-03A4-48C7-A49F-288822914AE6}" type="slidenum">
              <a:rPr lang="en-US"/>
              <a:pPr>
                <a:tabLst>
                  <a:tab pos="1066800" algn="l"/>
                </a:tabLst>
              </a:pPr>
              <a:t>7</a:t>
            </a:fld>
            <a:endParaRPr lang="en-US"/>
          </a:p>
        </p:txBody>
      </p:sp>
      <p:sp>
        <p:nvSpPr>
          <p:cNvPr id="107523" name="Rectangle 1"/>
          <p:cNvSpPr>
            <a:spLocks noGrp="1" noChangeArrowheads="1"/>
          </p:cNvSpPr>
          <p:nvPr>
            <p:ph type="title"/>
          </p:nvPr>
        </p:nvSpPr>
        <p:spPr/>
        <p:txBody>
          <a:bodyPr/>
          <a:lstStyle/>
          <a:p>
            <a:pPr eaLnBrk="1" hangingPunct="1"/>
            <a:r>
              <a:rPr lang="en-US" smtClean="0"/>
              <a:t>Awards &amp; Diplomas</a:t>
            </a:r>
            <a:r>
              <a:rPr lang="ru-RU" smtClean="0"/>
              <a:t>  </a:t>
            </a:r>
            <a:r>
              <a:rPr lang="en-US" smtClean="0"/>
              <a:t>2011</a:t>
            </a:r>
          </a:p>
        </p:txBody>
      </p:sp>
      <p:sp>
        <p:nvSpPr>
          <p:cNvPr id="107524" name="Rectangle 2"/>
          <p:cNvSpPr>
            <a:spLocks noGrp="1" noChangeArrowheads="1"/>
          </p:cNvSpPr>
          <p:nvPr>
            <p:ph type="body" idx="1"/>
          </p:nvPr>
        </p:nvSpPr>
        <p:spPr>
          <a:xfrm>
            <a:off x="4826000" y="3416300"/>
            <a:ext cx="7747000" cy="5410200"/>
          </a:xfrm>
        </p:spPr>
        <p:txBody>
          <a:bodyPr/>
          <a:lstStyle/>
          <a:p>
            <a:pPr marL="0" indent="0" eaLnBrk="1" hangingPunct="1">
              <a:spcBef>
                <a:spcPct val="0"/>
              </a:spcBef>
              <a:buFontTx/>
              <a:buNone/>
            </a:pPr>
            <a:r>
              <a:rPr lang="en-US" b="1" smtClean="0">
                <a:latin typeface="Helvetica Neue" charset="0"/>
                <a:sym typeface="Helvetica Neue" charset="0"/>
              </a:rPr>
              <a:t>2011</a:t>
            </a:r>
            <a:r>
              <a:rPr lang="en-US" smtClean="0"/>
              <a:t> - «Zolotoy Propeller»</a:t>
            </a:r>
          </a:p>
          <a:p>
            <a:pPr marL="0" indent="0" eaLnBrk="1" hangingPunct="1">
              <a:spcBef>
                <a:spcPct val="0"/>
              </a:spcBef>
              <a:buFontTx/>
              <a:buNone/>
            </a:pPr>
            <a:endParaRPr lang="en-US" smtClean="0"/>
          </a:p>
          <a:p>
            <a:pPr marL="0" indent="0" eaLnBrk="1" hangingPunct="1">
              <a:spcBef>
                <a:spcPct val="0"/>
              </a:spcBef>
              <a:buFontTx/>
              <a:buNone/>
            </a:pPr>
            <a:r>
              <a:rPr lang="en-US" sz="2000" b="1" smtClean="0"/>
              <a:t>Bronze</a:t>
            </a:r>
            <a:r>
              <a:rPr lang="en-US" sz="2000" smtClean="0"/>
              <a:t> in the nomination "Event Marketing</a:t>
            </a:r>
            <a:r>
              <a:rPr lang="ja-JP" altLang="en-US" sz="2000" smtClean="0"/>
              <a:t>”</a:t>
            </a:r>
            <a:r>
              <a:rPr lang="en-US" altLang="ja-JP" sz="2000" smtClean="0"/>
              <a:t> . </a:t>
            </a:r>
          </a:p>
          <a:p>
            <a:pPr marL="0" indent="0" eaLnBrk="1" hangingPunct="1">
              <a:spcBef>
                <a:spcPct val="0"/>
              </a:spcBef>
              <a:buFontTx/>
              <a:buNone/>
            </a:pPr>
            <a:r>
              <a:rPr lang="en-US" sz="2000" smtClean="0"/>
              <a:t>Project  - "IKEA Veshnue Zennosty"</a:t>
            </a:r>
          </a:p>
          <a:p>
            <a:pPr marL="0" indent="0" eaLnBrk="1" hangingPunct="1">
              <a:spcBef>
                <a:spcPct val="0"/>
              </a:spcBef>
              <a:buFontTx/>
              <a:buNone/>
            </a:pPr>
            <a:endParaRPr lang="en-US" b="1" smtClean="0">
              <a:latin typeface="Helvetica Neue" charset="0"/>
              <a:sym typeface="Helvetica Neue" charset="0"/>
            </a:endParaRPr>
          </a:p>
          <a:p>
            <a:pPr marL="0" indent="0" eaLnBrk="1" hangingPunct="1">
              <a:spcBef>
                <a:spcPct val="0"/>
              </a:spcBef>
              <a:buFontTx/>
              <a:buNone/>
            </a:pPr>
            <a:r>
              <a:rPr lang="en-US" b="1" smtClean="0">
                <a:latin typeface="Helvetica Neue" charset="0"/>
                <a:sym typeface="Helvetica Neue" charset="0"/>
              </a:rPr>
              <a:t>2011</a:t>
            </a:r>
            <a:r>
              <a:rPr lang="en-US" smtClean="0"/>
              <a:t> - «Serebryanny Merkury»</a:t>
            </a:r>
          </a:p>
          <a:p>
            <a:pPr marL="0" indent="0" eaLnBrk="1" hangingPunct="1">
              <a:spcBef>
                <a:spcPct val="0"/>
              </a:spcBef>
              <a:buFontTx/>
              <a:buNone/>
            </a:pPr>
            <a:endParaRPr lang="en-US" sz="2000" b="1" smtClean="0"/>
          </a:p>
          <a:p>
            <a:pPr marL="0" indent="0" eaLnBrk="1" hangingPunct="1">
              <a:spcBef>
                <a:spcPct val="0"/>
              </a:spcBef>
              <a:buFontTx/>
              <a:buNone/>
            </a:pPr>
            <a:r>
              <a:rPr lang="en-US" sz="2000" b="1" smtClean="0"/>
              <a:t>Silver</a:t>
            </a:r>
            <a:r>
              <a:rPr lang="en-US" sz="2000" smtClean="0"/>
              <a:t> in the nomination в  «The best project in points of sales</a:t>
            </a:r>
            <a:r>
              <a:rPr lang="ja-JP" altLang="en-US" sz="2000" smtClean="0"/>
              <a:t>”</a:t>
            </a:r>
            <a:r>
              <a:rPr lang="en-US" altLang="ja-JP" sz="2000" smtClean="0"/>
              <a:t>. Project  - Lottery "Win the flats in Moscow!" for the supermarket chain "Kopeika</a:t>
            </a:r>
            <a:r>
              <a:rPr lang="ja-JP" altLang="en-US" sz="2000" smtClean="0"/>
              <a:t>”</a:t>
            </a:r>
            <a:r>
              <a:rPr lang="en-US" altLang="ja-JP" sz="2000" smtClean="0"/>
              <a:t>.</a:t>
            </a:r>
          </a:p>
          <a:p>
            <a:pPr marL="0" indent="0" eaLnBrk="1" hangingPunct="1">
              <a:spcBef>
                <a:spcPct val="0"/>
              </a:spcBef>
              <a:buFontTx/>
              <a:buNone/>
            </a:pPr>
            <a:endParaRPr lang="en-US" b="1" smtClean="0">
              <a:latin typeface="Helvetica Neue" charset="0"/>
              <a:sym typeface="Helvetica Neue" charset="0"/>
            </a:endParaRPr>
          </a:p>
          <a:p>
            <a:pPr marL="0" indent="0" eaLnBrk="1" hangingPunct="1">
              <a:spcBef>
                <a:spcPct val="0"/>
              </a:spcBef>
              <a:buFontTx/>
              <a:buNone/>
            </a:pPr>
            <a:r>
              <a:rPr lang="en-US" b="1" smtClean="0">
                <a:latin typeface="Helvetica Neue" charset="0"/>
                <a:sym typeface="Helvetica Neue" charset="0"/>
              </a:rPr>
              <a:t>2011</a:t>
            </a:r>
            <a:r>
              <a:rPr lang="en-US" smtClean="0"/>
              <a:t> - OMA Russia Awards</a:t>
            </a:r>
          </a:p>
          <a:p>
            <a:pPr marL="0" indent="0" eaLnBrk="1" hangingPunct="1">
              <a:spcBef>
                <a:spcPct val="0"/>
              </a:spcBef>
              <a:buFontTx/>
              <a:buNone/>
            </a:pPr>
            <a:endParaRPr lang="en-US" smtClean="0"/>
          </a:p>
          <a:p>
            <a:pPr marL="0" indent="0" eaLnBrk="1" hangingPunct="1">
              <a:spcBef>
                <a:spcPct val="0"/>
              </a:spcBef>
              <a:buFontTx/>
              <a:buNone/>
            </a:pPr>
            <a:r>
              <a:rPr lang="en-US" sz="2000" b="1" smtClean="0"/>
              <a:t>Gold </a:t>
            </a:r>
            <a:r>
              <a:rPr lang="en-US" sz="2000" smtClean="0"/>
              <a:t>in the nomination «Trade Marketing». </a:t>
            </a:r>
          </a:p>
          <a:p>
            <a:pPr marL="0" indent="0" eaLnBrk="1" hangingPunct="1">
              <a:spcBef>
                <a:spcPct val="0"/>
              </a:spcBef>
              <a:buFontTx/>
              <a:buNone/>
            </a:pPr>
            <a:r>
              <a:rPr lang="en-US" sz="2000" smtClean="0"/>
              <a:t>Project – </a:t>
            </a:r>
            <a:r>
              <a:rPr lang="ja-JP" altLang="en-US" sz="2000" smtClean="0"/>
              <a:t>“</a:t>
            </a:r>
            <a:r>
              <a:rPr lang="en-US" altLang="ja-JP" sz="2000" smtClean="0"/>
              <a:t>Mix the dark with the light!</a:t>
            </a:r>
            <a:r>
              <a:rPr lang="ja-JP" altLang="en-US" sz="2000" smtClean="0"/>
              <a:t>”</a:t>
            </a:r>
            <a:r>
              <a:rPr lang="en-US" altLang="ja-JP" sz="2000" smtClean="0"/>
              <a:t>- Velkopopovizky Kozel» </a:t>
            </a:r>
          </a:p>
          <a:p>
            <a:pPr marL="0" indent="0" eaLnBrk="1" hangingPunct="1">
              <a:spcBef>
                <a:spcPct val="0"/>
              </a:spcBef>
              <a:buFontTx/>
              <a:buNone/>
            </a:pPr>
            <a:r>
              <a:rPr lang="en-US" smtClean="0"/>
              <a:t> </a:t>
            </a:r>
          </a:p>
        </p:txBody>
      </p:sp>
      <p:pic>
        <p:nvPicPr>
          <p:cNvPr id="107525" name="Picture 3"/>
          <p:cNvPicPr>
            <a:picLocks noChangeAspect="1" noChangeArrowheads="1"/>
          </p:cNvPicPr>
          <p:nvPr/>
        </p:nvPicPr>
        <p:blipFill>
          <a:blip r:embed="rId2"/>
          <a:srcRect/>
          <a:stretch>
            <a:fillRect/>
          </a:stretch>
        </p:blipFill>
        <p:spPr bwMode="auto">
          <a:xfrm>
            <a:off x="2590800" y="644525"/>
            <a:ext cx="1727200" cy="2886075"/>
          </a:xfrm>
          <a:prstGeom prst="rect">
            <a:avLst/>
          </a:prstGeom>
          <a:noFill/>
          <a:ln w="12700">
            <a:noFill/>
            <a:miter lim="800000"/>
            <a:headEnd/>
            <a:tailEnd/>
          </a:ln>
        </p:spPr>
      </p:pic>
      <p:pic>
        <p:nvPicPr>
          <p:cNvPr id="107526" name="Picture 4"/>
          <p:cNvPicPr>
            <a:picLocks noChangeAspect="1" noChangeArrowheads="1"/>
          </p:cNvPicPr>
          <p:nvPr/>
        </p:nvPicPr>
        <p:blipFill>
          <a:blip r:embed="rId3"/>
          <a:srcRect/>
          <a:stretch>
            <a:fillRect/>
          </a:stretch>
        </p:blipFill>
        <p:spPr bwMode="auto">
          <a:xfrm>
            <a:off x="2592388" y="3505200"/>
            <a:ext cx="1727200" cy="2978150"/>
          </a:xfrm>
          <a:prstGeom prst="rect">
            <a:avLst/>
          </a:prstGeom>
          <a:noFill/>
          <a:ln w="12700">
            <a:noFill/>
            <a:miter lim="800000"/>
            <a:headEnd/>
            <a:tailEnd/>
          </a:ln>
        </p:spPr>
      </p:pic>
      <p:pic>
        <p:nvPicPr>
          <p:cNvPr id="107527" name="Picture 5"/>
          <p:cNvPicPr>
            <a:picLocks noChangeAspect="1" noChangeArrowheads="1"/>
          </p:cNvPicPr>
          <p:nvPr/>
        </p:nvPicPr>
        <p:blipFill>
          <a:blip r:embed="rId4"/>
          <a:srcRect/>
          <a:stretch>
            <a:fillRect/>
          </a:stretch>
        </p:blipFill>
        <p:spPr bwMode="auto">
          <a:xfrm>
            <a:off x="406400" y="3765550"/>
            <a:ext cx="1943100" cy="2470150"/>
          </a:xfrm>
          <a:prstGeom prst="rect">
            <a:avLst/>
          </a:prstGeom>
          <a:noFill/>
          <a:ln w="12700">
            <a:noFill/>
            <a:miter lim="800000"/>
            <a:headEnd/>
            <a:tailEnd/>
          </a:ln>
        </p:spPr>
      </p:pic>
      <p:pic>
        <p:nvPicPr>
          <p:cNvPr id="107528" name="Picture 6"/>
          <p:cNvPicPr>
            <a:picLocks noChangeAspect="1" noChangeArrowheads="1"/>
          </p:cNvPicPr>
          <p:nvPr/>
        </p:nvPicPr>
        <p:blipFill>
          <a:blip r:embed="rId5"/>
          <a:srcRect/>
          <a:stretch>
            <a:fillRect/>
          </a:stretch>
        </p:blipFill>
        <p:spPr bwMode="auto">
          <a:xfrm>
            <a:off x="403225" y="762000"/>
            <a:ext cx="1946275" cy="2794000"/>
          </a:xfrm>
          <a:prstGeom prst="rect">
            <a:avLst/>
          </a:prstGeom>
          <a:noFill/>
          <a:ln w="12700">
            <a:noFill/>
            <a:miter lim="800000"/>
            <a:headEnd/>
            <a:tailEnd/>
          </a:ln>
        </p:spPr>
      </p:pic>
      <p:pic>
        <p:nvPicPr>
          <p:cNvPr id="107529" name="Picture 7"/>
          <p:cNvPicPr>
            <a:picLocks noChangeAspect="1" noChangeArrowheads="1"/>
          </p:cNvPicPr>
          <p:nvPr/>
        </p:nvPicPr>
        <p:blipFill>
          <a:blip r:embed="rId6"/>
          <a:srcRect/>
          <a:stretch>
            <a:fillRect/>
          </a:stretch>
        </p:blipFill>
        <p:spPr bwMode="auto">
          <a:xfrm>
            <a:off x="425450" y="6489700"/>
            <a:ext cx="1897063" cy="2667000"/>
          </a:xfrm>
          <a:prstGeom prst="rect">
            <a:avLst/>
          </a:prstGeom>
          <a:noFill/>
          <a:ln w="12700">
            <a:noFill/>
            <a:miter lim="800000"/>
            <a:headEnd/>
            <a:tailEnd/>
          </a:ln>
        </p:spPr>
      </p:pic>
      <p:pic>
        <p:nvPicPr>
          <p:cNvPr id="107530" name="Picture 8"/>
          <p:cNvPicPr>
            <a:picLocks noChangeAspect="1" noChangeArrowheads="1"/>
          </p:cNvPicPr>
          <p:nvPr/>
        </p:nvPicPr>
        <p:blipFill>
          <a:blip r:embed="rId7"/>
          <a:srcRect/>
          <a:stretch>
            <a:fillRect/>
          </a:stretch>
        </p:blipFill>
        <p:spPr bwMode="auto">
          <a:xfrm>
            <a:off x="2838450" y="6553200"/>
            <a:ext cx="1212850" cy="2603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IKEA Catalogue Launch</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en-US" sz="4600" smtClean="0"/>
              <a:t>201</a:t>
            </a:r>
            <a:r>
              <a:rPr lang="ru-RU" sz="4600" smtClean="0"/>
              <a:t>3</a:t>
            </a:r>
            <a:endParaRPr lang="en-US" sz="4600" smtClean="0"/>
          </a:p>
        </p:txBody>
      </p:sp>
      <p:sp>
        <p:nvSpPr>
          <p:cNvPr id="172035" name="Номер слайда 3"/>
          <p:cNvSpPr>
            <a:spLocks noGrp="1"/>
          </p:cNvSpPr>
          <p:nvPr>
            <p:ph type="sldNum" sz="quarter" idx="10"/>
          </p:nvPr>
        </p:nvSpPr>
        <p:spPr>
          <a:noFill/>
        </p:spPr>
        <p:txBody>
          <a:bodyPr/>
          <a:lstStyle/>
          <a:p>
            <a:pPr>
              <a:tabLst>
                <a:tab pos="1066800" algn="l"/>
              </a:tabLst>
            </a:pPr>
            <a:fld id="{49204092-7653-4A4C-920C-C38869D22077}" type="slidenum">
              <a:rPr lang="en-US"/>
              <a:pPr>
                <a:tabLst>
                  <a:tab pos="1066800" algn="l"/>
                </a:tabLst>
              </a:pPr>
              <a:t>70</a:t>
            </a:fld>
            <a:endParaRPr lang="en-US"/>
          </a:p>
        </p:txBody>
      </p:sp>
      <p:sp>
        <p:nvSpPr>
          <p:cNvPr id="172036"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21A95764-6385-4D4D-8D63-93628E6D1B34}" type="slidenum">
              <a:rPr lang="en-US" sz="2400" b="1">
                <a:solidFill>
                  <a:srgbClr val="BC3272"/>
                </a:solidFill>
                <a:latin typeface="Helvetica Neue" charset="0"/>
                <a:sym typeface="Helvetica Neue" charset="0"/>
              </a:rPr>
              <a:pPr algn="r">
                <a:tabLst>
                  <a:tab pos="1066800" algn="l"/>
                </a:tabLst>
              </a:pPr>
              <a:t>70</a:t>
            </a:fld>
            <a:endParaRPr lang="en-US" sz="2400" b="1">
              <a:solidFill>
                <a:srgbClr val="BC3272"/>
              </a:solidFill>
              <a:latin typeface="Helvetica Neue" charset="0"/>
              <a:sym typeface="Helvetica Neue" charset="0"/>
            </a:endParaRPr>
          </a:p>
        </p:txBody>
      </p:sp>
      <p:pic>
        <p:nvPicPr>
          <p:cNvPr id="172037" name="Рисунок 1"/>
          <p:cNvPicPr>
            <a:picLocks noChangeAspect="1"/>
          </p:cNvPicPr>
          <p:nvPr/>
        </p:nvPicPr>
        <p:blipFill>
          <a:blip r:embed="rId4"/>
          <a:srcRect t="15388" b="16010"/>
          <a:stretch>
            <a:fillRect/>
          </a:stretch>
        </p:blipFill>
        <p:spPr bwMode="auto">
          <a:xfrm>
            <a:off x="293688" y="700088"/>
            <a:ext cx="12439650" cy="56896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4"/>
          <p:cNvSpPr>
            <a:spLocks noGrp="1" noChangeArrowheads="1"/>
          </p:cNvSpPr>
          <p:nvPr>
            <p:ph idx="1"/>
          </p:nvPr>
        </p:nvSpPr>
        <p:spPr>
          <a:xfrm>
            <a:off x="8788400" y="1246188"/>
            <a:ext cx="3929063" cy="7734300"/>
          </a:xfrm>
        </p:spPr>
        <p:txBody>
          <a:bodyPr/>
          <a:lstStyle/>
          <a:p>
            <a:pPr marL="0" indent="0" eaLnBrk="1" hangingPunct="1">
              <a:buFontTx/>
              <a:buNone/>
            </a:pPr>
            <a:r>
              <a:rPr lang="en-US" sz="2400" b="1" i="0" smtClean="0">
                <a:latin typeface="Helvetica Neue" charset="0"/>
                <a:sym typeface="Helvetica Neue" charset="0"/>
              </a:rPr>
              <a:t>IKEA Catalogue Launch 201</a:t>
            </a:r>
            <a:r>
              <a:rPr lang="ru-RU" sz="2400" b="1" i="0" smtClean="0">
                <a:latin typeface="Helvetica Neue" charset="0"/>
                <a:sym typeface="Helvetica Neue" charset="0"/>
              </a:rPr>
              <a:t>3</a:t>
            </a:r>
            <a:r>
              <a:rPr lang="en-US" sz="2400" b="1" i="0" smtClean="0">
                <a:latin typeface="Helvetica Neue" charset="0"/>
                <a:sym typeface="Helvetica Neue" charset="0"/>
              </a:rPr>
              <a:t> Event (2</a:t>
            </a:r>
            <a:r>
              <a:rPr lang="ru-RU" sz="2400" b="1" i="0" smtClean="0">
                <a:latin typeface="Helvetica Neue" charset="0"/>
                <a:sym typeface="Helvetica Neue" charset="0"/>
              </a:rPr>
              <a:t>2</a:t>
            </a:r>
            <a:r>
              <a:rPr lang="en-US" sz="2400" b="1" i="0" smtClean="0">
                <a:latin typeface="Helvetica Neue" charset="0"/>
                <a:sym typeface="Helvetica Neue" charset="0"/>
              </a:rPr>
              <a:t>-</a:t>
            </a:r>
            <a:r>
              <a:rPr lang="ru-RU" sz="2400" b="1" i="0" smtClean="0">
                <a:latin typeface="Helvetica Neue" charset="0"/>
                <a:sym typeface="Helvetica Neue" charset="0"/>
              </a:rPr>
              <a:t>25.08.</a:t>
            </a:r>
            <a:r>
              <a:rPr lang="en-US" sz="2400" b="1" i="0" smtClean="0">
                <a:latin typeface="Helvetica Neue" charset="0"/>
                <a:sym typeface="Helvetica Neue" charset="0"/>
              </a:rPr>
              <a:t>201</a:t>
            </a:r>
            <a:r>
              <a:rPr lang="ru-RU" sz="2400" b="1" i="0" smtClean="0">
                <a:latin typeface="Helvetica Neue" charset="0"/>
                <a:sym typeface="Helvetica Neue" charset="0"/>
              </a:rPr>
              <a:t>3</a:t>
            </a:r>
            <a:r>
              <a:rPr lang="en-US" sz="2400" b="1" i="0" smtClean="0">
                <a:latin typeface="Helvetica Neue" charset="0"/>
                <a:sym typeface="Helvetica Neue" charset="0"/>
              </a:rPr>
              <a:t>)</a:t>
            </a:r>
            <a:endParaRPr lang="en-US" sz="2400" b="1" i="0" smtClean="0">
              <a:latin typeface="Helvetica Neue" charset="0"/>
              <a:ea typeface="ヒラギノ角ゴ ProN W6" charset="-128"/>
              <a:sym typeface="Helvetica Neue" charset="0"/>
            </a:endParaRPr>
          </a:p>
          <a:p>
            <a:pPr marL="0" indent="0" eaLnBrk="1" hangingPunct="1">
              <a:buFontTx/>
              <a:buNone/>
            </a:pPr>
            <a:r>
              <a:rPr lang="ru-RU" sz="2400" i="0" smtClean="0"/>
              <a:t>Четырехдневное </a:t>
            </a:r>
            <a:r>
              <a:rPr lang="en-US" sz="2400" i="0" smtClean="0"/>
              <a:t>outdoor </a:t>
            </a:r>
            <a:r>
              <a:rPr lang="ru-RU" sz="2400" i="0" smtClean="0"/>
              <a:t>мероприятие, проходящее в Парке Искусств Музеон</a:t>
            </a:r>
          </a:p>
          <a:p>
            <a:pPr marL="0" indent="0" eaLnBrk="1" hangingPunct="1">
              <a:buFontTx/>
              <a:buNone/>
            </a:pPr>
            <a:r>
              <a:rPr lang="ru-RU" sz="2400" i="0" smtClean="0"/>
              <a:t>Огромный детский домик на дереве, на котором размещался гигантский интерактивный каталог, был установлен перед входом в Музеон прямо на Садовом кольце. Брендированные павильоны с различными тематическими мастер-классами для детей и взрослых были установлены на территории парка</a:t>
            </a:r>
            <a:endParaRPr lang="en-US" sz="2400" i="0" smtClean="0"/>
          </a:p>
          <a:p>
            <a:pPr marL="0" indent="0" eaLnBrk="1" hangingPunct="1">
              <a:buFontTx/>
              <a:buNone/>
            </a:pPr>
            <a:endParaRPr lang="en-US" sz="2400" smtClean="0"/>
          </a:p>
        </p:txBody>
      </p:sp>
      <p:sp>
        <p:nvSpPr>
          <p:cNvPr id="173059" name="Номер слайда 3"/>
          <p:cNvSpPr>
            <a:spLocks noGrp="1"/>
          </p:cNvSpPr>
          <p:nvPr>
            <p:ph type="sldNum" sz="quarter" idx="10"/>
          </p:nvPr>
        </p:nvSpPr>
        <p:spPr>
          <a:noFill/>
        </p:spPr>
        <p:txBody>
          <a:bodyPr/>
          <a:lstStyle/>
          <a:p>
            <a:pPr>
              <a:tabLst>
                <a:tab pos="1066800" algn="l"/>
              </a:tabLst>
            </a:pPr>
            <a:fld id="{46CD02A3-7D38-44A6-9EFF-B146A88E06CA}" type="slidenum">
              <a:rPr lang="en-US"/>
              <a:pPr>
                <a:tabLst>
                  <a:tab pos="1066800" algn="l"/>
                </a:tabLst>
              </a:pPr>
              <a:t>71</a:t>
            </a:fld>
            <a:endParaRPr lang="en-US"/>
          </a:p>
        </p:txBody>
      </p:sp>
      <p:pic>
        <p:nvPicPr>
          <p:cNvPr id="173060" name="Рисунок 2"/>
          <p:cNvPicPr>
            <a:picLocks noChangeAspect="1"/>
          </p:cNvPicPr>
          <p:nvPr/>
        </p:nvPicPr>
        <p:blipFill>
          <a:blip r:embed="rId3" cstate="print"/>
          <a:srcRect r="1515"/>
          <a:stretch>
            <a:fillRect/>
          </a:stretch>
        </p:blipFill>
        <p:spPr bwMode="auto">
          <a:xfrm>
            <a:off x="266700" y="736600"/>
            <a:ext cx="8251825" cy="5584825"/>
          </a:xfrm>
          <a:prstGeom prst="rect">
            <a:avLst/>
          </a:prstGeom>
          <a:noFill/>
          <a:ln w="9525">
            <a:noFill/>
            <a:miter lim="800000"/>
            <a:headEnd/>
            <a:tailEnd/>
          </a:ln>
        </p:spPr>
      </p:pic>
      <p:pic>
        <p:nvPicPr>
          <p:cNvPr id="173061" name="Рисунок 3"/>
          <p:cNvPicPr>
            <a:picLocks noChangeAspect="1"/>
          </p:cNvPicPr>
          <p:nvPr/>
        </p:nvPicPr>
        <p:blipFill>
          <a:blip r:embed="rId4"/>
          <a:srcRect b="3320"/>
          <a:stretch>
            <a:fillRect/>
          </a:stretch>
        </p:blipFill>
        <p:spPr bwMode="auto">
          <a:xfrm>
            <a:off x="266700" y="6499225"/>
            <a:ext cx="4046538" cy="2625725"/>
          </a:xfrm>
          <a:prstGeom prst="rect">
            <a:avLst/>
          </a:prstGeom>
          <a:noFill/>
          <a:ln w="9525">
            <a:noFill/>
            <a:miter lim="800000"/>
            <a:headEnd/>
            <a:tailEnd/>
          </a:ln>
        </p:spPr>
      </p:pic>
      <p:pic>
        <p:nvPicPr>
          <p:cNvPr id="173062" name="Рисунок 4"/>
          <p:cNvPicPr>
            <a:picLocks noChangeAspect="1"/>
          </p:cNvPicPr>
          <p:nvPr/>
        </p:nvPicPr>
        <p:blipFill>
          <a:blip r:embed="rId5"/>
          <a:srcRect/>
          <a:stretch>
            <a:fillRect/>
          </a:stretch>
        </p:blipFill>
        <p:spPr bwMode="auto">
          <a:xfrm>
            <a:off x="4484688" y="6489700"/>
            <a:ext cx="3990975" cy="26447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Номер слайда 3"/>
          <p:cNvSpPr>
            <a:spLocks noGrp="1"/>
          </p:cNvSpPr>
          <p:nvPr>
            <p:ph type="sldNum" sz="quarter" idx="10"/>
          </p:nvPr>
        </p:nvSpPr>
        <p:spPr>
          <a:noFill/>
          <a:ln w="9525"/>
        </p:spPr>
        <p:txBody>
          <a:bodyPr/>
          <a:lstStyle/>
          <a:p>
            <a:fld id="{A0473E67-C1E7-41BF-A1B5-2C4993F9B84C}" type="slidenum">
              <a:rPr lang="en-US" sz="1700">
                <a:solidFill>
                  <a:srgbClr val="898989"/>
                </a:solidFill>
                <a:latin typeface="Helvetica Neue Light" charset="0"/>
                <a:sym typeface="Helvetica Neue Light" charset="0"/>
              </a:rPr>
              <a:pPr/>
              <a:t>72</a:t>
            </a:fld>
            <a:endParaRPr lang="en-US" sz="1700">
              <a:solidFill>
                <a:srgbClr val="898989"/>
              </a:solidFill>
              <a:latin typeface="Helvetica Neue Light" charset="0"/>
              <a:sym typeface="Helvetica Neue Light" charset="0"/>
            </a:endParaRPr>
          </a:p>
        </p:txBody>
      </p:sp>
      <p:pic>
        <p:nvPicPr>
          <p:cNvPr id="174083" name="Рисунок 1"/>
          <p:cNvPicPr>
            <a:picLocks noChangeAspect="1"/>
          </p:cNvPicPr>
          <p:nvPr/>
        </p:nvPicPr>
        <p:blipFill>
          <a:blip r:embed="rId3"/>
          <a:srcRect l="23427"/>
          <a:stretch>
            <a:fillRect/>
          </a:stretch>
        </p:blipFill>
        <p:spPr bwMode="auto">
          <a:xfrm>
            <a:off x="309563" y="2932113"/>
            <a:ext cx="3060700" cy="2682875"/>
          </a:xfrm>
          <a:prstGeom prst="rect">
            <a:avLst/>
          </a:prstGeom>
          <a:noFill/>
          <a:ln w="9525">
            <a:noFill/>
            <a:miter lim="800000"/>
            <a:headEnd/>
            <a:tailEnd/>
          </a:ln>
        </p:spPr>
      </p:pic>
      <p:pic>
        <p:nvPicPr>
          <p:cNvPr id="174084" name="Рисунок 2"/>
          <p:cNvPicPr>
            <a:picLocks noChangeAspect="1"/>
          </p:cNvPicPr>
          <p:nvPr/>
        </p:nvPicPr>
        <p:blipFill>
          <a:blip r:embed="rId4"/>
          <a:srcRect l="5357" r="17857"/>
          <a:stretch>
            <a:fillRect/>
          </a:stretch>
        </p:blipFill>
        <p:spPr bwMode="auto">
          <a:xfrm>
            <a:off x="3549650" y="2927350"/>
            <a:ext cx="3097213" cy="2687638"/>
          </a:xfrm>
          <a:prstGeom prst="rect">
            <a:avLst/>
          </a:prstGeom>
          <a:noFill/>
          <a:ln w="9525">
            <a:noFill/>
            <a:miter lim="800000"/>
            <a:headEnd/>
            <a:tailEnd/>
          </a:ln>
        </p:spPr>
      </p:pic>
      <p:pic>
        <p:nvPicPr>
          <p:cNvPr id="174085" name="Рисунок 3"/>
          <p:cNvPicPr>
            <a:picLocks noChangeAspect="1"/>
          </p:cNvPicPr>
          <p:nvPr/>
        </p:nvPicPr>
        <p:blipFill>
          <a:blip r:embed="rId5"/>
          <a:srcRect t="5070" b="15488"/>
          <a:stretch>
            <a:fillRect/>
          </a:stretch>
        </p:blipFill>
        <p:spPr bwMode="auto">
          <a:xfrm>
            <a:off x="3549650" y="5740400"/>
            <a:ext cx="6391275" cy="3384550"/>
          </a:xfrm>
          <a:prstGeom prst="rect">
            <a:avLst/>
          </a:prstGeom>
          <a:noFill/>
          <a:ln w="9525">
            <a:noFill/>
            <a:miter lim="800000"/>
            <a:headEnd/>
            <a:tailEnd/>
          </a:ln>
        </p:spPr>
      </p:pic>
      <p:pic>
        <p:nvPicPr>
          <p:cNvPr id="174086" name="Рисунок 5"/>
          <p:cNvPicPr>
            <a:picLocks noChangeAspect="1"/>
          </p:cNvPicPr>
          <p:nvPr/>
        </p:nvPicPr>
        <p:blipFill>
          <a:blip r:embed="rId6"/>
          <a:srcRect l="16507" r="62433"/>
          <a:stretch>
            <a:fillRect/>
          </a:stretch>
        </p:blipFill>
        <p:spPr bwMode="auto">
          <a:xfrm>
            <a:off x="10102850" y="739775"/>
            <a:ext cx="2663825" cy="8385175"/>
          </a:xfrm>
          <a:prstGeom prst="rect">
            <a:avLst/>
          </a:prstGeom>
          <a:noFill/>
          <a:ln w="9525">
            <a:noFill/>
            <a:miter lim="800000"/>
            <a:headEnd/>
            <a:tailEnd/>
          </a:ln>
        </p:spPr>
      </p:pic>
      <p:pic>
        <p:nvPicPr>
          <p:cNvPr id="174087" name="Рисунок 6"/>
          <p:cNvPicPr>
            <a:picLocks noChangeAspect="1"/>
          </p:cNvPicPr>
          <p:nvPr/>
        </p:nvPicPr>
        <p:blipFill>
          <a:blip r:embed="rId7"/>
          <a:srcRect t="20013" b="47743"/>
          <a:stretch>
            <a:fillRect/>
          </a:stretch>
        </p:blipFill>
        <p:spPr bwMode="auto">
          <a:xfrm>
            <a:off x="274638" y="700088"/>
            <a:ext cx="9647237" cy="2089150"/>
          </a:xfrm>
          <a:prstGeom prst="rect">
            <a:avLst/>
          </a:prstGeom>
          <a:noFill/>
          <a:ln w="9525">
            <a:noFill/>
            <a:miter lim="800000"/>
            <a:headEnd/>
            <a:tailEnd/>
          </a:ln>
        </p:spPr>
      </p:pic>
      <p:pic>
        <p:nvPicPr>
          <p:cNvPr id="174088" name="Рисунок 8"/>
          <p:cNvPicPr>
            <a:picLocks noChangeAspect="1"/>
          </p:cNvPicPr>
          <p:nvPr/>
        </p:nvPicPr>
        <p:blipFill>
          <a:blip r:embed="rId8"/>
          <a:srcRect l="56561" r="22301"/>
          <a:stretch>
            <a:fillRect/>
          </a:stretch>
        </p:blipFill>
        <p:spPr bwMode="auto">
          <a:xfrm>
            <a:off x="10102850" y="709613"/>
            <a:ext cx="2663825" cy="8402637"/>
          </a:xfrm>
          <a:prstGeom prst="rect">
            <a:avLst/>
          </a:prstGeom>
          <a:noFill/>
          <a:ln w="9525">
            <a:noFill/>
            <a:miter lim="800000"/>
            <a:headEnd/>
            <a:tailEnd/>
          </a:ln>
        </p:spPr>
      </p:pic>
      <p:pic>
        <p:nvPicPr>
          <p:cNvPr id="174089" name="Рисунок 9"/>
          <p:cNvPicPr>
            <a:picLocks noChangeAspect="1"/>
          </p:cNvPicPr>
          <p:nvPr/>
        </p:nvPicPr>
        <p:blipFill>
          <a:blip r:embed="rId9"/>
          <a:srcRect l="7478" r="31212"/>
          <a:stretch>
            <a:fillRect/>
          </a:stretch>
        </p:blipFill>
        <p:spPr bwMode="auto">
          <a:xfrm>
            <a:off x="309563" y="5753100"/>
            <a:ext cx="3097212" cy="3390900"/>
          </a:xfrm>
          <a:prstGeom prst="rect">
            <a:avLst/>
          </a:prstGeom>
          <a:noFill/>
          <a:ln w="9525">
            <a:noFill/>
            <a:miter lim="800000"/>
            <a:headEnd/>
            <a:tailEnd/>
          </a:ln>
        </p:spPr>
      </p:pic>
      <p:pic>
        <p:nvPicPr>
          <p:cNvPr id="174090" name="Рисунок 10"/>
          <p:cNvPicPr>
            <a:picLocks noChangeAspect="1"/>
          </p:cNvPicPr>
          <p:nvPr/>
        </p:nvPicPr>
        <p:blipFill>
          <a:blip r:embed="rId10"/>
          <a:srcRect l="8888" r="12903"/>
          <a:stretch>
            <a:fillRect/>
          </a:stretch>
        </p:blipFill>
        <p:spPr bwMode="auto">
          <a:xfrm>
            <a:off x="6789738" y="2914650"/>
            <a:ext cx="3168650" cy="2700338"/>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609600" y="3019425"/>
            <a:ext cx="12036425" cy="5511800"/>
          </a:xfrm>
        </p:spPr>
        <p:txBody>
          <a:bodyPr/>
          <a:lstStyle/>
          <a:p>
            <a:pPr eaLnBrk="1" hangingPunct="1"/>
            <a:r>
              <a:rPr lang="ru-RU" sz="2800" b="1" smtClean="0">
                <a:latin typeface="Helvetica Neue" charset="0"/>
                <a:sym typeface="Helvetica Neue" charset="0"/>
              </a:rPr>
              <a:t>Мероприятие </a:t>
            </a:r>
            <a:r>
              <a:rPr lang="en-US" sz="2800" b="1" smtClean="0">
                <a:latin typeface="Helvetica Neue" charset="0"/>
                <a:sym typeface="Helvetica Neue" charset="0"/>
              </a:rPr>
              <a:t>«</a:t>
            </a:r>
            <a:r>
              <a:rPr lang="ru-RU" sz="2800" b="1" smtClean="0">
                <a:latin typeface="Helvetica Neue" charset="0"/>
                <a:sym typeface="Helvetica Neue" charset="0"/>
              </a:rPr>
              <a:t>Творите что хотите</a:t>
            </a:r>
            <a:r>
              <a:rPr lang="en-US" sz="2800" b="1" smtClean="0">
                <a:latin typeface="Helvetica Neue" charset="0"/>
                <a:sym typeface="Helvetica Neue" charset="0"/>
              </a:rPr>
              <a:t>» </a:t>
            </a:r>
            <a:r>
              <a:rPr lang="ru-RU" sz="2800" b="1" smtClean="0">
                <a:latin typeface="Helvetica Neue" charset="0"/>
                <a:sym typeface="Helvetica Neue" charset="0"/>
              </a:rPr>
              <a:t>(</a:t>
            </a:r>
            <a:r>
              <a:rPr lang="en-US" sz="2800" b="1" smtClean="0">
                <a:latin typeface="Helvetica Neue" charset="0"/>
                <a:sym typeface="Helvetica Neue" charset="0"/>
              </a:rPr>
              <a:t>2</a:t>
            </a:r>
            <a:r>
              <a:rPr lang="ru-RU" sz="2800" b="1" smtClean="0">
                <a:latin typeface="Helvetica Neue" charset="0"/>
                <a:sym typeface="Helvetica Neue" charset="0"/>
              </a:rPr>
              <a:t>2</a:t>
            </a:r>
            <a:r>
              <a:rPr lang="en-US" sz="2800" b="1" smtClean="0">
                <a:latin typeface="Helvetica Neue" charset="0"/>
                <a:sym typeface="Helvetica Neue" charset="0"/>
              </a:rPr>
              <a:t> </a:t>
            </a:r>
            <a:r>
              <a:rPr lang="ru-RU" sz="2800" b="1" smtClean="0">
                <a:latin typeface="Helvetica Neue" charset="0"/>
                <a:sym typeface="Helvetica Neue" charset="0"/>
              </a:rPr>
              <a:t>-</a:t>
            </a:r>
            <a:r>
              <a:rPr lang="en-US" sz="2800" b="1" smtClean="0">
                <a:latin typeface="Helvetica Neue" charset="0"/>
                <a:sym typeface="Helvetica Neue" charset="0"/>
              </a:rPr>
              <a:t>2</a:t>
            </a:r>
            <a:r>
              <a:rPr lang="ru-RU" sz="2800" b="1" smtClean="0">
                <a:latin typeface="Helvetica Neue" charset="0"/>
                <a:sym typeface="Helvetica Neue" charset="0"/>
              </a:rPr>
              <a:t>5</a:t>
            </a:r>
            <a:r>
              <a:rPr lang="en-US" sz="2800" b="1" smtClean="0">
                <a:latin typeface="Helvetica Neue" charset="0"/>
                <a:sym typeface="Helvetica Neue" charset="0"/>
              </a:rPr>
              <a:t> </a:t>
            </a:r>
            <a:r>
              <a:rPr lang="ru-RU" sz="2800" b="1" smtClean="0">
                <a:latin typeface="Helvetica Neue" charset="0"/>
                <a:sym typeface="Helvetica Neue" charset="0"/>
              </a:rPr>
              <a:t>августа 2013) в цифрах </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Приблизительно</a:t>
            </a:r>
            <a:r>
              <a:rPr lang="en-US" sz="2700" smtClean="0"/>
              <a:t> </a:t>
            </a:r>
            <a:r>
              <a:rPr lang="ru-RU" sz="2800" smtClean="0"/>
              <a:t>24 000 человек побывали на ивенте за 4 дня</a:t>
            </a:r>
            <a:r>
              <a:rPr lang="en-US" sz="2700" smtClean="0"/>
              <a:t/>
            </a:r>
            <a:br>
              <a:rPr lang="en-US" sz="2700" smtClean="0"/>
            </a:br>
            <a:r>
              <a:rPr lang="en-US" sz="2700" smtClean="0"/>
              <a:t/>
            </a:r>
            <a:br>
              <a:rPr lang="en-US" sz="2700" smtClean="0"/>
            </a:br>
            <a:r>
              <a:rPr lang="ru-RU" sz="2700" smtClean="0"/>
              <a:t>Около 3400 человек приняли участие в активностях мероприятия, в том числе в 82 мастер-классах</a:t>
            </a:r>
            <a:r>
              <a:rPr lang="en-US" sz="2700" smtClean="0"/>
              <a:t/>
            </a:r>
            <a:br>
              <a:rPr lang="en-US" sz="2700" smtClean="0"/>
            </a:br>
            <a:r>
              <a:rPr lang="en-US" sz="2700" smtClean="0"/>
              <a:t/>
            </a:r>
            <a:br>
              <a:rPr lang="en-US" sz="2700" smtClean="0"/>
            </a:br>
            <a:r>
              <a:rPr lang="ru-RU" sz="2700" smtClean="0"/>
              <a:t>Более 3600 каталогов ИКЕА были распространены во время ивента  </a:t>
            </a:r>
            <a:br>
              <a:rPr lang="ru-RU" sz="2700" smtClean="0"/>
            </a:br>
            <a:r>
              <a:rPr lang="en-US" sz="2700" smtClean="0"/>
              <a:t/>
            </a:r>
            <a:br>
              <a:rPr lang="en-US" sz="2700" smtClean="0"/>
            </a:br>
            <a:r>
              <a:rPr lang="ru-RU" sz="2700" smtClean="0"/>
              <a:t>Около 1800 уникальных посетителей посмотрели прямую трансляцию мероприятия в Интернете, 340 постов с хэштэгом </a:t>
            </a:r>
            <a:r>
              <a:rPr lang="en-US" sz="2700" smtClean="0"/>
              <a:t>#</a:t>
            </a:r>
            <a:r>
              <a:rPr lang="ru-RU" sz="2700" smtClean="0"/>
              <a:t>творитечтохотите</a:t>
            </a:r>
            <a:endParaRPr lang="en-US" sz="2700" smtClean="0"/>
          </a:p>
        </p:txBody>
      </p:sp>
      <p:sp>
        <p:nvSpPr>
          <p:cNvPr id="175107" name="Номер слайда 3"/>
          <p:cNvSpPr>
            <a:spLocks noGrp="1"/>
          </p:cNvSpPr>
          <p:nvPr>
            <p:ph type="sldNum" sz="quarter" idx="10"/>
          </p:nvPr>
        </p:nvSpPr>
        <p:spPr>
          <a:noFill/>
        </p:spPr>
        <p:txBody>
          <a:bodyPr/>
          <a:lstStyle/>
          <a:p>
            <a:pPr>
              <a:tabLst>
                <a:tab pos="1066800" algn="l"/>
              </a:tabLst>
            </a:pPr>
            <a:fld id="{32674292-4915-4BB7-9B05-8ECD087DBD6E}" type="slidenum">
              <a:rPr lang="en-US"/>
              <a:pPr>
                <a:tabLst>
                  <a:tab pos="1066800" algn="l"/>
                </a:tabLst>
              </a:pPr>
              <a:t>73</a:t>
            </a:fld>
            <a:endParaRPr lang="en-US"/>
          </a:p>
        </p:txBody>
      </p:sp>
      <p:sp>
        <p:nvSpPr>
          <p:cNvPr id="175108"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10B55651-AEB3-4EAC-B9CD-17698E616083}" type="slidenum">
              <a:rPr lang="en-US" sz="2400" b="1">
                <a:solidFill>
                  <a:srgbClr val="BC3272"/>
                </a:solidFill>
                <a:latin typeface="Helvetica Neue" charset="0"/>
                <a:sym typeface="Helvetica Neue" charset="0"/>
              </a:rPr>
              <a:pPr algn="r">
                <a:tabLst>
                  <a:tab pos="1066800" algn="l"/>
                </a:tabLst>
              </a:pPr>
              <a:t>73</a:t>
            </a:fld>
            <a:endParaRPr lang="en-US" sz="2400" b="1">
              <a:solidFill>
                <a:srgbClr val="BC3272"/>
              </a:solidFill>
              <a:latin typeface="Helvetica Neue" charset="0"/>
              <a:sym typeface="Helvetica Neue" charset="0"/>
            </a:endParaRPr>
          </a:p>
        </p:txBody>
      </p:sp>
      <p:pic>
        <p:nvPicPr>
          <p:cNvPr id="175109" name="Рисунок 2"/>
          <p:cNvPicPr>
            <a:picLocks noChangeAspect="1"/>
          </p:cNvPicPr>
          <p:nvPr/>
        </p:nvPicPr>
        <p:blipFill>
          <a:blip r:embed="rId3"/>
          <a:srcRect l="15839" t="37485" r="2719" b="42004"/>
          <a:stretch>
            <a:fillRect/>
          </a:stretch>
        </p:blipFill>
        <p:spPr bwMode="auto">
          <a:xfrm>
            <a:off x="292100" y="700088"/>
            <a:ext cx="12438063" cy="208915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Номер слайда 3"/>
          <p:cNvSpPr>
            <a:spLocks noGrp="1"/>
          </p:cNvSpPr>
          <p:nvPr>
            <p:ph type="sldNum" sz="quarter" idx="10"/>
          </p:nvPr>
        </p:nvSpPr>
        <p:spPr>
          <a:noFill/>
        </p:spPr>
        <p:txBody>
          <a:bodyPr/>
          <a:lstStyle/>
          <a:p>
            <a:pPr>
              <a:tabLst>
                <a:tab pos="1066800" algn="l"/>
              </a:tabLst>
            </a:pPr>
            <a:fld id="{B1A6BC24-6083-4E5E-B020-24C37BA0743F}" type="slidenum">
              <a:rPr lang="en-US"/>
              <a:pPr>
                <a:tabLst>
                  <a:tab pos="1066800" algn="l"/>
                </a:tabLst>
              </a:pPr>
              <a:t>74</a:t>
            </a:fld>
            <a:endParaRPr lang="en-US"/>
          </a:p>
        </p:txBody>
      </p:sp>
      <p:pic>
        <p:nvPicPr>
          <p:cNvPr id="176131"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176132"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0B05AE7B-9A94-4F90-A49B-B47CC6E8B697}" type="slidenum">
              <a:rPr lang="en-US" sz="2400" b="1">
                <a:solidFill>
                  <a:srgbClr val="BC3272"/>
                </a:solidFill>
                <a:latin typeface="Helvetica Neue" charset="0"/>
                <a:sym typeface="Helvetica Neue" charset="0"/>
              </a:rPr>
              <a:pPr algn="r">
                <a:tabLst>
                  <a:tab pos="1066800" algn="l"/>
                </a:tabLst>
              </a:pPr>
              <a:t>74</a:t>
            </a:fld>
            <a:endParaRPr lang="en-US" sz="2400" b="1">
              <a:solidFill>
                <a:srgbClr val="BC3272"/>
              </a:solidFill>
              <a:latin typeface="Helvetica Neue" charset="0"/>
              <a:sym typeface="Helvetica Neue" charset="0"/>
            </a:endParaRPr>
          </a:p>
        </p:txBody>
      </p:sp>
      <p:sp>
        <p:nvSpPr>
          <p:cNvPr id="176133"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IKEA Catalogue Launch</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en-US" sz="4600" smtClean="0"/>
              <a:t>2012</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Номер слайда 3"/>
          <p:cNvSpPr>
            <a:spLocks noGrp="1"/>
          </p:cNvSpPr>
          <p:nvPr>
            <p:ph type="sldNum" sz="quarter" idx="10"/>
          </p:nvPr>
        </p:nvSpPr>
        <p:spPr>
          <a:xfrm>
            <a:off x="11145838" y="158750"/>
            <a:ext cx="427037" cy="431800"/>
          </a:xfrm>
          <a:noFill/>
        </p:spPr>
        <p:txBody>
          <a:bodyPr/>
          <a:lstStyle/>
          <a:p>
            <a:pPr>
              <a:tabLst>
                <a:tab pos="1066800" algn="l"/>
              </a:tabLst>
            </a:pPr>
            <a:r>
              <a:rPr lang="ru-RU"/>
              <a:t>29</a:t>
            </a:r>
            <a:endParaRPr lang="en-US"/>
          </a:p>
        </p:txBody>
      </p:sp>
      <p:pic>
        <p:nvPicPr>
          <p:cNvPr id="177155" name="Picture 1"/>
          <p:cNvPicPr>
            <a:picLocks noChangeAspect="1" noChangeArrowheads="1"/>
          </p:cNvPicPr>
          <p:nvPr/>
        </p:nvPicPr>
        <p:blipFill>
          <a:blip r:embed="rId2"/>
          <a:srcRect/>
          <a:stretch>
            <a:fillRect/>
          </a:stretch>
        </p:blipFill>
        <p:spPr bwMode="auto">
          <a:xfrm>
            <a:off x="266700" y="736600"/>
            <a:ext cx="8204200" cy="5588000"/>
          </a:xfrm>
          <a:prstGeom prst="rect">
            <a:avLst/>
          </a:prstGeom>
          <a:noFill/>
          <a:ln w="12700">
            <a:noFill/>
            <a:miter lim="800000"/>
            <a:headEnd/>
            <a:tailEnd/>
          </a:ln>
        </p:spPr>
      </p:pic>
      <p:pic>
        <p:nvPicPr>
          <p:cNvPr id="177156" name="Picture 2"/>
          <p:cNvPicPr>
            <a:picLocks noChangeAspect="1" noChangeArrowheads="1"/>
          </p:cNvPicPr>
          <p:nvPr/>
        </p:nvPicPr>
        <p:blipFill>
          <a:blip r:embed="rId3"/>
          <a:srcRect/>
          <a:stretch>
            <a:fillRect/>
          </a:stretch>
        </p:blipFill>
        <p:spPr bwMode="auto">
          <a:xfrm>
            <a:off x="266700" y="6515100"/>
            <a:ext cx="4013200" cy="2641600"/>
          </a:xfrm>
          <a:prstGeom prst="rect">
            <a:avLst/>
          </a:prstGeom>
          <a:noFill/>
          <a:ln w="12700">
            <a:noFill/>
            <a:miter lim="800000"/>
            <a:headEnd/>
            <a:tailEnd/>
          </a:ln>
        </p:spPr>
      </p:pic>
      <p:pic>
        <p:nvPicPr>
          <p:cNvPr id="177157" name="Picture 3"/>
          <p:cNvPicPr>
            <a:picLocks noChangeAspect="1" noChangeArrowheads="1"/>
          </p:cNvPicPr>
          <p:nvPr/>
        </p:nvPicPr>
        <p:blipFill>
          <a:blip r:embed="rId4"/>
          <a:srcRect/>
          <a:stretch>
            <a:fillRect/>
          </a:stretch>
        </p:blipFill>
        <p:spPr bwMode="auto">
          <a:xfrm>
            <a:off x="4457700" y="6515100"/>
            <a:ext cx="4013200" cy="2641600"/>
          </a:xfrm>
          <a:prstGeom prst="rect">
            <a:avLst/>
          </a:prstGeom>
          <a:noFill/>
          <a:ln w="12700">
            <a:noFill/>
            <a:miter lim="800000"/>
            <a:headEnd/>
            <a:tailEnd/>
          </a:ln>
        </p:spPr>
      </p:pic>
      <p:sp>
        <p:nvSpPr>
          <p:cNvPr id="177158" name="Rectangle 4"/>
          <p:cNvSpPr>
            <a:spLocks noGrp="1" noChangeArrowheads="1"/>
          </p:cNvSpPr>
          <p:nvPr>
            <p:ph type="body" idx="1"/>
          </p:nvPr>
        </p:nvSpPr>
        <p:spPr>
          <a:xfrm>
            <a:off x="8716963" y="1500188"/>
            <a:ext cx="3857625" cy="7734300"/>
          </a:xfrm>
        </p:spPr>
        <p:txBody>
          <a:bodyPr/>
          <a:lstStyle/>
          <a:p>
            <a:pPr marL="0" indent="0" eaLnBrk="1" hangingPunct="1">
              <a:buFontTx/>
              <a:buNone/>
            </a:pPr>
            <a:r>
              <a:rPr lang="en-US" b="1" i="0" smtClean="0">
                <a:latin typeface="Helvetica Neue" charset="0"/>
                <a:sym typeface="Helvetica Neue" charset="0"/>
              </a:rPr>
              <a:t>IKEA Catalogue Launch 2012 Event (23-26 August, 2012)</a:t>
            </a:r>
            <a:endParaRPr lang="en-US" b="1" i="0" smtClean="0">
              <a:latin typeface="Helvetica Neue" charset="0"/>
              <a:ea typeface="ヒラギノ角ゴ ProN W6" charset="-128"/>
              <a:sym typeface="Helvetica Neue" charset="0"/>
            </a:endParaRPr>
          </a:p>
          <a:p>
            <a:pPr marL="0" indent="0" eaLnBrk="1" hangingPunct="1">
              <a:buFontTx/>
              <a:buNone/>
            </a:pPr>
            <a:r>
              <a:rPr lang="ru-RU" i="0" smtClean="0"/>
              <a:t>Четырехдневный </a:t>
            </a:r>
            <a:r>
              <a:rPr lang="en-US" i="0" smtClean="0"/>
              <a:t>open air event </a:t>
            </a:r>
            <a:r>
              <a:rPr lang="ru-RU" i="0" smtClean="0"/>
              <a:t> в Парке Горького</a:t>
            </a:r>
            <a:r>
              <a:rPr lang="en-US" i="0" smtClean="0"/>
              <a:t>.</a:t>
            </a:r>
          </a:p>
          <a:p>
            <a:pPr marL="0" indent="0" eaLnBrk="1" hangingPunct="1">
              <a:buFontTx/>
              <a:buNone/>
            </a:pPr>
            <a:r>
              <a:rPr lang="ru-RU" i="0" smtClean="0"/>
              <a:t>Четыре комнаты </a:t>
            </a:r>
            <a:r>
              <a:rPr lang="en-US" i="0" smtClean="0"/>
              <a:t>(</a:t>
            </a:r>
            <a:r>
              <a:rPr lang="ru-RU" i="0" smtClean="0"/>
              <a:t>кухня</a:t>
            </a:r>
            <a:r>
              <a:rPr lang="en-US" i="0" smtClean="0"/>
              <a:t>, </a:t>
            </a:r>
            <a:r>
              <a:rPr lang="ru-RU" i="0" smtClean="0"/>
              <a:t>детская </a:t>
            </a:r>
            <a:r>
              <a:rPr lang="en-US" i="0" smtClean="0"/>
              <a:t>, </a:t>
            </a:r>
            <a:r>
              <a:rPr lang="ru-RU" i="0" smtClean="0"/>
              <a:t>гостиная </a:t>
            </a:r>
            <a:r>
              <a:rPr lang="en-US" i="0" smtClean="0"/>
              <a:t> </a:t>
            </a:r>
            <a:r>
              <a:rPr lang="ru-RU" i="0" smtClean="0"/>
              <a:t>и спальня</a:t>
            </a:r>
            <a:r>
              <a:rPr lang="en-US" i="0" smtClean="0"/>
              <a:t>), </a:t>
            </a:r>
            <a:r>
              <a:rPr lang="ru-RU" i="0" smtClean="0"/>
              <a:t>декорирование входа в Парк</a:t>
            </a:r>
            <a:r>
              <a:rPr lang="en-US" i="0" smtClean="0"/>
              <a:t>, </a:t>
            </a:r>
            <a:r>
              <a:rPr lang="ru-RU" i="0" smtClean="0"/>
              <a:t>центральная сцена</a:t>
            </a:r>
            <a:r>
              <a:rPr lang="en-US" i="0" smtClean="0"/>
              <a:t>. </a:t>
            </a:r>
            <a:r>
              <a:rPr lang="ru-RU" i="0" smtClean="0"/>
              <a:t>В переключении цвета участвовали </a:t>
            </a:r>
            <a:r>
              <a:rPr lang="en-US" i="0" smtClean="0"/>
              <a:t>120 </a:t>
            </a:r>
            <a:r>
              <a:rPr lang="ru-RU" i="0" smtClean="0"/>
              <a:t>актеров – по всему парку</a:t>
            </a:r>
            <a:r>
              <a:rPr lang="en-US" i="0" smtClean="0"/>
              <a:t>, </a:t>
            </a:r>
            <a:r>
              <a:rPr lang="ru-RU" i="0" smtClean="0"/>
              <a:t>кульминации -  шоу программы на сцене</a:t>
            </a:r>
            <a:r>
              <a:rPr lang="en-US" i="0" smtClean="0"/>
              <a:t>.</a:t>
            </a:r>
          </a:p>
          <a:p>
            <a:pPr marL="0" indent="0" eaLnBrk="1" hangingPunct="1">
              <a:buFontTx/>
              <a:buNone/>
            </a:pPr>
            <a:endParaRPr lang="en-US"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Номер слайда 3"/>
          <p:cNvSpPr>
            <a:spLocks noGrp="1"/>
          </p:cNvSpPr>
          <p:nvPr>
            <p:ph type="sldNum" sz="quarter" idx="10"/>
          </p:nvPr>
        </p:nvSpPr>
        <p:spPr>
          <a:noFill/>
        </p:spPr>
        <p:txBody>
          <a:bodyPr/>
          <a:lstStyle/>
          <a:p>
            <a:pPr>
              <a:tabLst>
                <a:tab pos="1066800" algn="l"/>
              </a:tabLst>
            </a:pPr>
            <a:fld id="{BDDEECE1-D0FC-4C03-8D18-79762F3409B0}" type="slidenum">
              <a:rPr lang="en-US"/>
              <a:pPr>
                <a:tabLst>
                  <a:tab pos="1066800" algn="l"/>
                </a:tabLst>
              </a:pPr>
              <a:t>76</a:t>
            </a:fld>
            <a:endParaRPr lang="en-US"/>
          </a:p>
        </p:txBody>
      </p:sp>
      <p:pic>
        <p:nvPicPr>
          <p:cNvPr id="178179" name="Picture 1"/>
          <p:cNvPicPr>
            <a:picLocks noChangeAspect="1" noChangeArrowheads="1"/>
          </p:cNvPicPr>
          <p:nvPr/>
        </p:nvPicPr>
        <p:blipFill>
          <a:blip r:embed="rId2"/>
          <a:srcRect/>
          <a:stretch>
            <a:fillRect/>
          </a:stretch>
        </p:blipFill>
        <p:spPr bwMode="auto">
          <a:xfrm>
            <a:off x="266700" y="2946400"/>
            <a:ext cx="3098800" cy="2641600"/>
          </a:xfrm>
          <a:prstGeom prst="rect">
            <a:avLst/>
          </a:prstGeom>
          <a:noFill/>
          <a:ln w="12700">
            <a:noFill/>
            <a:miter lim="800000"/>
            <a:headEnd/>
            <a:tailEnd/>
          </a:ln>
        </p:spPr>
      </p:pic>
      <p:pic>
        <p:nvPicPr>
          <p:cNvPr id="178180" name="Picture 2"/>
          <p:cNvPicPr>
            <a:picLocks noChangeAspect="1" noChangeArrowheads="1"/>
          </p:cNvPicPr>
          <p:nvPr/>
        </p:nvPicPr>
        <p:blipFill>
          <a:blip r:embed="rId3"/>
          <a:srcRect/>
          <a:stretch>
            <a:fillRect/>
          </a:stretch>
        </p:blipFill>
        <p:spPr bwMode="auto">
          <a:xfrm>
            <a:off x="3543300" y="5765800"/>
            <a:ext cx="6375400" cy="3390900"/>
          </a:xfrm>
          <a:prstGeom prst="rect">
            <a:avLst/>
          </a:prstGeom>
          <a:noFill/>
          <a:ln w="12700">
            <a:noFill/>
            <a:miter lim="800000"/>
            <a:headEnd/>
            <a:tailEnd/>
          </a:ln>
        </p:spPr>
      </p:pic>
      <p:pic>
        <p:nvPicPr>
          <p:cNvPr id="178181" name="Picture 3"/>
          <p:cNvPicPr>
            <a:picLocks noChangeAspect="1" noChangeArrowheads="1"/>
          </p:cNvPicPr>
          <p:nvPr/>
        </p:nvPicPr>
        <p:blipFill>
          <a:blip r:embed="rId4"/>
          <a:srcRect/>
          <a:stretch>
            <a:fillRect/>
          </a:stretch>
        </p:blipFill>
        <p:spPr bwMode="auto">
          <a:xfrm>
            <a:off x="266700" y="736600"/>
            <a:ext cx="9652000" cy="2032000"/>
          </a:xfrm>
          <a:prstGeom prst="rect">
            <a:avLst/>
          </a:prstGeom>
          <a:noFill/>
          <a:ln w="12700">
            <a:noFill/>
            <a:miter lim="800000"/>
            <a:headEnd/>
            <a:tailEnd/>
          </a:ln>
        </p:spPr>
      </p:pic>
      <p:pic>
        <p:nvPicPr>
          <p:cNvPr id="178182" name="Picture 4"/>
          <p:cNvPicPr>
            <a:picLocks noChangeAspect="1" noChangeArrowheads="1"/>
          </p:cNvPicPr>
          <p:nvPr/>
        </p:nvPicPr>
        <p:blipFill>
          <a:blip r:embed="rId5"/>
          <a:srcRect/>
          <a:stretch>
            <a:fillRect/>
          </a:stretch>
        </p:blipFill>
        <p:spPr bwMode="auto">
          <a:xfrm>
            <a:off x="6819900" y="2946400"/>
            <a:ext cx="3098800" cy="2641600"/>
          </a:xfrm>
          <a:prstGeom prst="rect">
            <a:avLst/>
          </a:prstGeom>
          <a:noFill/>
          <a:ln w="12700">
            <a:noFill/>
            <a:miter lim="800000"/>
            <a:headEnd/>
            <a:tailEnd/>
          </a:ln>
        </p:spPr>
      </p:pic>
      <p:pic>
        <p:nvPicPr>
          <p:cNvPr id="178183" name="Picture 5"/>
          <p:cNvPicPr>
            <a:picLocks noChangeAspect="1" noChangeArrowheads="1"/>
          </p:cNvPicPr>
          <p:nvPr/>
        </p:nvPicPr>
        <p:blipFill>
          <a:blip r:embed="rId6"/>
          <a:srcRect/>
          <a:stretch>
            <a:fillRect/>
          </a:stretch>
        </p:blipFill>
        <p:spPr bwMode="auto">
          <a:xfrm>
            <a:off x="10109200" y="723900"/>
            <a:ext cx="2641600" cy="8420100"/>
          </a:xfrm>
          <a:prstGeom prst="rect">
            <a:avLst/>
          </a:prstGeom>
          <a:noFill/>
          <a:ln w="12700">
            <a:noFill/>
            <a:miter lim="800000"/>
            <a:headEnd/>
            <a:tailEnd/>
          </a:ln>
        </p:spPr>
      </p:pic>
      <p:pic>
        <p:nvPicPr>
          <p:cNvPr id="178184" name="Picture 6"/>
          <p:cNvPicPr>
            <a:picLocks noChangeAspect="1" noChangeArrowheads="1"/>
          </p:cNvPicPr>
          <p:nvPr/>
        </p:nvPicPr>
        <p:blipFill>
          <a:blip r:embed="rId7"/>
          <a:srcRect/>
          <a:stretch>
            <a:fillRect/>
          </a:stretch>
        </p:blipFill>
        <p:spPr bwMode="auto">
          <a:xfrm>
            <a:off x="3543300" y="2946400"/>
            <a:ext cx="3098800" cy="2641600"/>
          </a:xfrm>
          <a:prstGeom prst="rect">
            <a:avLst/>
          </a:prstGeom>
          <a:noFill/>
          <a:ln w="12700">
            <a:noFill/>
            <a:miter lim="800000"/>
            <a:headEnd/>
            <a:tailEnd/>
          </a:ln>
        </p:spPr>
      </p:pic>
      <p:pic>
        <p:nvPicPr>
          <p:cNvPr id="178185" name="Picture 7"/>
          <p:cNvPicPr>
            <a:picLocks noChangeAspect="1" noChangeArrowheads="1"/>
          </p:cNvPicPr>
          <p:nvPr/>
        </p:nvPicPr>
        <p:blipFill>
          <a:blip r:embed="rId8"/>
          <a:srcRect/>
          <a:stretch>
            <a:fillRect/>
          </a:stretch>
        </p:blipFill>
        <p:spPr bwMode="auto">
          <a:xfrm>
            <a:off x="266700" y="5765800"/>
            <a:ext cx="3098800" cy="3390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Номер слайда 3"/>
          <p:cNvSpPr>
            <a:spLocks noGrp="1"/>
          </p:cNvSpPr>
          <p:nvPr>
            <p:ph type="sldNum" sz="quarter" idx="10"/>
          </p:nvPr>
        </p:nvSpPr>
        <p:spPr>
          <a:noFill/>
        </p:spPr>
        <p:txBody>
          <a:bodyPr/>
          <a:lstStyle/>
          <a:p>
            <a:pPr>
              <a:tabLst>
                <a:tab pos="1066800" algn="l"/>
              </a:tabLst>
            </a:pPr>
            <a:fld id="{CFB91061-AC0B-4F04-AE15-FD38EC9EDFC3}" type="slidenum">
              <a:rPr lang="en-US"/>
              <a:pPr>
                <a:tabLst>
                  <a:tab pos="1066800" algn="l"/>
                </a:tabLst>
              </a:pPr>
              <a:t>77</a:t>
            </a:fld>
            <a:endParaRPr lang="en-US"/>
          </a:p>
        </p:txBody>
      </p:sp>
      <p:pic>
        <p:nvPicPr>
          <p:cNvPr id="179203" name="Picture 1"/>
          <p:cNvPicPr>
            <a:picLocks noChangeAspect="1" noChangeArrowheads="1"/>
          </p:cNvPicPr>
          <p:nvPr/>
        </p:nvPicPr>
        <p:blipFill>
          <a:blip r:embed="rId2"/>
          <a:srcRect/>
          <a:stretch>
            <a:fillRect/>
          </a:stretch>
        </p:blipFill>
        <p:spPr bwMode="auto">
          <a:xfrm>
            <a:off x="266700" y="736600"/>
            <a:ext cx="12471400" cy="2032000"/>
          </a:xfrm>
          <a:prstGeom prst="rect">
            <a:avLst/>
          </a:prstGeom>
          <a:noFill/>
          <a:ln w="12700">
            <a:noFill/>
            <a:miter lim="800000"/>
            <a:headEnd/>
            <a:tailEnd/>
          </a:ln>
        </p:spPr>
      </p:pic>
      <p:sp>
        <p:nvSpPr>
          <p:cNvPr id="179204"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88CD4D59-AE32-4CC5-B2FE-31BA5AFEC9AC}" type="slidenum">
              <a:rPr lang="en-US" sz="2400" b="1">
                <a:solidFill>
                  <a:srgbClr val="BC3272"/>
                </a:solidFill>
                <a:latin typeface="Helvetica Neue" charset="0"/>
                <a:sym typeface="Helvetica Neue" charset="0"/>
              </a:rPr>
              <a:pPr algn="r">
                <a:tabLst>
                  <a:tab pos="1066800" algn="l"/>
                </a:tabLst>
              </a:pPr>
              <a:t>77</a:t>
            </a:fld>
            <a:endParaRPr lang="en-US" sz="2400" b="1">
              <a:solidFill>
                <a:srgbClr val="BC3272"/>
              </a:solidFill>
              <a:latin typeface="Helvetica Neue" charset="0"/>
              <a:sym typeface="Helvetica Neue" charset="0"/>
            </a:endParaRPr>
          </a:p>
        </p:txBody>
      </p:sp>
      <p:sp>
        <p:nvSpPr>
          <p:cNvPr id="179205" name="Rectangle 3"/>
          <p:cNvSpPr>
            <a:spLocks noGrp="1" noChangeArrowheads="1"/>
          </p:cNvSpPr>
          <p:nvPr>
            <p:ph type="title"/>
          </p:nvPr>
        </p:nvSpPr>
        <p:spPr>
          <a:xfrm>
            <a:off x="609600" y="2805113"/>
            <a:ext cx="11785600" cy="5511800"/>
          </a:xfrm>
        </p:spPr>
        <p:txBody>
          <a:bodyPr/>
          <a:lstStyle/>
          <a:p>
            <a:pPr eaLnBrk="1" hangingPunct="1"/>
            <a:r>
              <a:rPr lang="ru-RU" sz="2800" b="1" smtClean="0">
                <a:latin typeface="Helvetica Neue" charset="0"/>
                <a:sym typeface="Helvetica Neue" charset="0"/>
              </a:rPr>
              <a:t>Мероприятие </a:t>
            </a:r>
            <a:r>
              <a:rPr lang="en-US" sz="2800" b="1" smtClean="0">
                <a:latin typeface="Helvetica Neue" charset="0"/>
                <a:sym typeface="Helvetica Neue" charset="0"/>
              </a:rPr>
              <a:t>«</a:t>
            </a:r>
            <a:r>
              <a:rPr lang="ru-RU" sz="2800" b="1" smtClean="0">
                <a:latin typeface="Helvetica Neue" charset="0"/>
                <a:sym typeface="Helvetica Neue" charset="0"/>
              </a:rPr>
              <a:t>Включите цвет</a:t>
            </a:r>
            <a:r>
              <a:rPr lang="en-US" sz="2800" b="1" smtClean="0">
                <a:latin typeface="Helvetica Neue" charset="0"/>
                <a:sym typeface="Helvetica Neue" charset="0"/>
              </a:rPr>
              <a:t>»  23-26</a:t>
            </a:r>
            <a:r>
              <a:rPr lang="ru-RU" sz="2800" b="1" smtClean="0">
                <a:latin typeface="Helvetica Neue" charset="0"/>
                <a:sym typeface="Helvetica Neue" charset="0"/>
              </a:rPr>
              <a:t> Августа в цифрах</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700" smtClean="0"/>
              <a:t>Около</a:t>
            </a:r>
            <a:r>
              <a:rPr lang="en-US" sz="2700" smtClean="0"/>
              <a:t> </a:t>
            </a:r>
            <a:r>
              <a:rPr lang="en-US" sz="2700" b="1" smtClean="0">
                <a:latin typeface="Helvetica Neue" charset="0"/>
                <a:sym typeface="Helvetica Neue" charset="0"/>
              </a:rPr>
              <a:t>450,000</a:t>
            </a:r>
            <a:r>
              <a:rPr lang="en-US" sz="2700" smtClean="0"/>
              <a:t> </a:t>
            </a:r>
            <a:r>
              <a:rPr lang="ru-RU" sz="2700" smtClean="0"/>
              <a:t>посетителей</a:t>
            </a:r>
            <a:r>
              <a:rPr lang="en-US" sz="2700" smtClean="0"/>
              <a:t> </a:t>
            </a:r>
            <a:r>
              <a:rPr lang="ru-RU" sz="2700" smtClean="0"/>
              <a:t>включая 9 свадебных пар посетили площадки активностей ИКЕА в период проведения ивента</a:t>
            </a:r>
            <a:r>
              <a:rPr lang="en-US" sz="2700" smtClean="0"/>
              <a:t/>
            </a:r>
            <a:br>
              <a:rPr lang="en-US" sz="2700" smtClean="0"/>
            </a:br>
            <a:r>
              <a:rPr lang="en-US" sz="2700" smtClean="0"/>
              <a:t/>
            </a:r>
            <a:br>
              <a:rPr lang="en-US" sz="2700" smtClean="0"/>
            </a:br>
            <a:r>
              <a:rPr lang="en-US" sz="2700" b="1" smtClean="0">
                <a:latin typeface="Helvetica Neue" charset="0"/>
                <a:sym typeface="Helvetica Neue" charset="0"/>
              </a:rPr>
              <a:t>92,000</a:t>
            </a:r>
            <a:r>
              <a:rPr lang="en-US" sz="2700" smtClean="0"/>
              <a:t> </a:t>
            </a:r>
            <a:r>
              <a:rPr lang="ru-RU" sz="2700" smtClean="0"/>
              <a:t>уникальных посетителей сайта </a:t>
            </a:r>
            <a:r>
              <a:rPr lang="en-US" sz="2700" smtClean="0"/>
              <a:t>www.dom.ikea.ru</a:t>
            </a:r>
            <a:br>
              <a:rPr lang="en-US" sz="2700" smtClean="0"/>
            </a:br>
            <a:r>
              <a:rPr lang="en-US" sz="2700" smtClean="0"/>
              <a:t/>
            </a:r>
            <a:br>
              <a:rPr lang="en-US" sz="2700" smtClean="0"/>
            </a:br>
            <a:r>
              <a:rPr lang="en-US" sz="2700" b="1" smtClean="0">
                <a:latin typeface="Helvetica Neue" charset="0"/>
                <a:sym typeface="Helvetica Neue" charset="0"/>
              </a:rPr>
              <a:t>106</a:t>
            </a:r>
            <a:r>
              <a:rPr lang="en-US" sz="2700" smtClean="0"/>
              <a:t> </a:t>
            </a:r>
            <a:r>
              <a:rPr lang="ru-RU" sz="2700" smtClean="0"/>
              <a:t>журналистов посетили мероприятие для СМИ 23 августа</a:t>
            </a:r>
            <a:r>
              <a:rPr lang="en-US" sz="2700" smtClean="0"/>
              <a:t/>
            </a:r>
            <a:br>
              <a:rPr lang="en-US" sz="2700" smtClean="0"/>
            </a:br>
            <a:r>
              <a:rPr lang="en-US" sz="2700" smtClean="0"/>
              <a:t/>
            </a:r>
            <a:br>
              <a:rPr lang="en-US" sz="2700" smtClean="0"/>
            </a:br>
            <a:r>
              <a:rPr lang="ru-RU" sz="2700" smtClean="0"/>
              <a:t>Более </a:t>
            </a:r>
            <a:r>
              <a:rPr lang="en-US" sz="2700" b="1" smtClean="0">
                <a:latin typeface="Helvetica Neue" charset="0"/>
                <a:sym typeface="Helvetica Neue" charset="0"/>
              </a:rPr>
              <a:t>1,000,000</a:t>
            </a:r>
            <a:r>
              <a:rPr lang="en-US" sz="2700" smtClean="0"/>
              <a:t> people </a:t>
            </a:r>
            <a:r>
              <a:rPr lang="ru-RU" sz="2700" smtClean="0"/>
              <a:t>увидели декорирование входных ворот Парка Горького</a:t>
            </a:r>
            <a:endParaRPr lang="en-US" sz="2700" smtClean="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Номер слайда 3"/>
          <p:cNvSpPr>
            <a:spLocks noGrp="1"/>
          </p:cNvSpPr>
          <p:nvPr>
            <p:ph type="sldNum" sz="quarter" idx="10"/>
          </p:nvPr>
        </p:nvSpPr>
        <p:spPr>
          <a:noFill/>
        </p:spPr>
        <p:txBody>
          <a:bodyPr/>
          <a:lstStyle/>
          <a:p>
            <a:pPr>
              <a:tabLst>
                <a:tab pos="1066800" algn="l"/>
              </a:tabLst>
            </a:pPr>
            <a:fld id="{902B7379-BDFB-47A7-AC09-D65C43531503}" type="slidenum">
              <a:rPr lang="en-US"/>
              <a:pPr>
                <a:tabLst>
                  <a:tab pos="1066800" algn="l"/>
                </a:tabLst>
              </a:pPr>
              <a:t>78</a:t>
            </a:fld>
            <a:endParaRPr lang="en-US"/>
          </a:p>
        </p:txBody>
      </p:sp>
      <p:pic>
        <p:nvPicPr>
          <p:cNvPr id="180227" name="Picture 1"/>
          <p:cNvPicPr>
            <a:picLocks noChangeAspect="1" noChangeArrowheads="1"/>
          </p:cNvPicPr>
          <p:nvPr/>
        </p:nvPicPr>
        <p:blipFill>
          <a:blip r:embed="rId2"/>
          <a:srcRect/>
          <a:stretch>
            <a:fillRect/>
          </a:stretch>
        </p:blipFill>
        <p:spPr bwMode="auto">
          <a:xfrm>
            <a:off x="266700" y="736600"/>
            <a:ext cx="12471400" cy="5588000"/>
          </a:xfrm>
          <a:prstGeom prst="rect">
            <a:avLst/>
          </a:prstGeom>
          <a:noFill/>
          <a:ln w="12700">
            <a:noFill/>
            <a:miter lim="800000"/>
            <a:headEnd/>
            <a:tailEnd/>
          </a:ln>
        </p:spPr>
      </p:pic>
      <p:sp>
        <p:nvSpPr>
          <p:cNvPr id="180228"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636599D-3105-4D22-84A1-620D1CE07811}" type="slidenum">
              <a:rPr lang="en-US" sz="2400" b="1">
                <a:solidFill>
                  <a:srgbClr val="BC3272"/>
                </a:solidFill>
                <a:latin typeface="Helvetica Neue" charset="0"/>
                <a:sym typeface="Helvetica Neue" charset="0"/>
              </a:rPr>
              <a:pPr algn="r">
                <a:tabLst>
                  <a:tab pos="1066800" algn="l"/>
                </a:tabLst>
              </a:pPr>
              <a:t>78</a:t>
            </a:fld>
            <a:endParaRPr lang="en-US" sz="2400" b="1">
              <a:solidFill>
                <a:srgbClr val="BC3272"/>
              </a:solidFill>
              <a:latin typeface="Helvetica Neue" charset="0"/>
              <a:sym typeface="Helvetica Neue" charset="0"/>
            </a:endParaRPr>
          </a:p>
        </p:txBody>
      </p:sp>
      <p:sp>
        <p:nvSpPr>
          <p:cNvPr id="180229" name="Rectangle 3"/>
          <p:cNvSpPr>
            <a:spLocks noGrp="1" noChangeArrowheads="1"/>
          </p:cNvSpPr>
          <p:nvPr>
            <p:ph type="title"/>
          </p:nvPr>
        </p:nvSpPr>
        <p:spPr/>
        <p:txBody>
          <a:bodyPr/>
          <a:lstStyle/>
          <a:p>
            <a:pPr eaLnBrk="1" hangingPunct="1"/>
            <a:r>
              <a:rPr lang="en-US" sz="4600" b="1" smtClean="0">
                <a:latin typeface="Helvetica Neue" charset="0"/>
                <a:sym typeface="Helvetica Neue" charset="0"/>
              </a:rPr>
              <a:t>IKEA Catalogue Launch</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en-US" sz="4600" smtClean="0"/>
              <a:t>2011</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Номер слайда 3"/>
          <p:cNvSpPr>
            <a:spLocks noGrp="1"/>
          </p:cNvSpPr>
          <p:nvPr>
            <p:ph type="sldNum" sz="quarter" idx="10"/>
          </p:nvPr>
        </p:nvSpPr>
        <p:spPr>
          <a:noFill/>
        </p:spPr>
        <p:txBody>
          <a:bodyPr/>
          <a:lstStyle/>
          <a:p>
            <a:pPr>
              <a:tabLst>
                <a:tab pos="1066800" algn="l"/>
              </a:tabLst>
            </a:pPr>
            <a:fld id="{C7E9B435-5343-43ED-82D7-09BBAA379E56}" type="slidenum">
              <a:rPr lang="en-US"/>
              <a:pPr>
                <a:tabLst>
                  <a:tab pos="1066800" algn="l"/>
                </a:tabLst>
              </a:pPr>
              <a:t>79</a:t>
            </a:fld>
            <a:endParaRPr lang="en-US"/>
          </a:p>
        </p:txBody>
      </p:sp>
      <p:pic>
        <p:nvPicPr>
          <p:cNvPr id="181251" name="Picture 1"/>
          <p:cNvPicPr>
            <a:picLocks noChangeAspect="1" noChangeArrowheads="1"/>
          </p:cNvPicPr>
          <p:nvPr/>
        </p:nvPicPr>
        <p:blipFill>
          <a:blip r:embed="rId2"/>
          <a:srcRect/>
          <a:stretch>
            <a:fillRect/>
          </a:stretch>
        </p:blipFill>
        <p:spPr bwMode="auto">
          <a:xfrm>
            <a:off x="266700" y="736600"/>
            <a:ext cx="8204200" cy="5588000"/>
          </a:xfrm>
          <a:prstGeom prst="rect">
            <a:avLst/>
          </a:prstGeom>
          <a:noFill/>
          <a:ln w="12700">
            <a:noFill/>
            <a:miter lim="800000"/>
            <a:headEnd/>
            <a:tailEnd/>
          </a:ln>
        </p:spPr>
      </p:pic>
      <p:pic>
        <p:nvPicPr>
          <p:cNvPr id="181252" name="Picture 2"/>
          <p:cNvPicPr>
            <a:picLocks noChangeAspect="1" noChangeArrowheads="1"/>
          </p:cNvPicPr>
          <p:nvPr/>
        </p:nvPicPr>
        <p:blipFill>
          <a:blip r:embed="rId3"/>
          <a:srcRect/>
          <a:stretch>
            <a:fillRect/>
          </a:stretch>
        </p:blipFill>
        <p:spPr bwMode="auto">
          <a:xfrm>
            <a:off x="266700" y="6515100"/>
            <a:ext cx="4013200" cy="2641600"/>
          </a:xfrm>
          <a:prstGeom prst="rect">
            <a:avLst/>
          </a:prstGeom>
          <a:noFill/>
          <a:ln w="12700">
            <a:noFill/>
            <a:miter lim="800000"/>
            <a:headEnd/>
            <a:tailEnd/>
          </a:ln>
        </p:spPr>
      </p:pic>
      <p:pic>
        <p:nvPicPr>
          <p:cNvPr id="181253" name="Picture 3"/>
          <p:cNvPicPr>
            <a:picLocks noChangeAspect="1" noChangeArrowheads="1"/>
          </p:cNvPicPr>
          <p:nvPr/>
        </p:nvPicPr>
        <p:blipFill>
          <a:blip r:embed="rId4"/>
          <a:srcRect/>
          <a:stretch>
            <a:fillRect/>
          </a:stretch>
        </p:blipFill>
        <p:spPr bwMode="auto">
          <a:xfrm>
            <a:off x="4457700" y="6515100"/>
            <a:ext cx="4013200" cy="2641600"/>
          </a:xfrm>
          <a:prstGeom prst="rect">
            <a:avLst/>
          </a:prstGeom>
          <a:noFill/>
          <a:ln w="12700">
            <a:noFill/>
            <a:miter lim="800000"/>
            <a:headEnd/>
            <a:tailEnd/>
          </a:ln>
        </p:spPr>
      </p:pic>
      <p:sp>
        <p:nvSpPr>
          <p:cNvPr id="181254" name="Rectangle 4"/>
          <p:cNvSpPr>
            <a:spLocks noGrp="1" noChangeArrowheads="1"/>
          </p:cNvSpPr>
          <p:nvPr>
            <p:ph type="body" idx="1"/>
          </p:nvPr>
        </p:nvSpPr>
        <p:spPr>
          <a:xfrm>
            <a:off x="8788400" y="1079500"/>
            <a:ext cx="3857625" cy="7734300"/>
          </a:xfrm>
        </p:spPr>
        <p:txBody>
          <a:bodyPr/>
          <a:lstStyle/>
          <a:p>
            <a:pPr marL="0" indent="0" eaLnBrk="1" hangingPunct="1">
              <a:buFontTx/>
              <a:buNone/>
            </a:pPr>
            <a:r>
              <a:rPr lang="en-US" sz="2400" b="1" i="0" smtClean="0">
                <a:latin typeface="Helvetica Neue" charset="0"/>
                <a:sym typeface="Helvetica Neue" charset="0"/>
              </a:rPr>
              <a:t>IKEA Catalogue Launch 2011 Event (25-28 </a:t>
            </a:r>
            <a:r>
              <a:rPr lang="ru-RU" sz="2400" b="1" i="0" smtClean="0">
                <a:latin typeface="Helvetica Neue" charset="0"/>
                <a:sym typeface="Helvetica Neue" charset="0"/>
              </a:rPr>
              <a:t>Август</a:t>
            </a:r>
            <a:r>
              <a:rPr lang="en-US" sz="2400" b="1" i="0" smtClean="0">
                <a:latin typeface="Helvetica Neue" charset="0"/>
                <a:sym typeface="Helvetica Neue" charset="0"/>
              </a:rPr>
              <a:t> 2011)</a:t>
            </a:r>
            <a:endParaRPr lang="en-US" sz="2400" b="1" i="0" smtClean="0">
              <a:latin typeface="Helvetica Neue" charset="0"/>
              <a:ea typeface="ヒラギノ角ゴ ProN W6" charset="-128"/>
              <a:sym typeface="Helvetica Neue" charset="0"/>
            </a:endParaRPr>
          </a:p>
          <a:p>
            <a:pPr marL="0" indent="0" eaLnBrk="1" hangingPunct="1">
              <a:buFontTx/>
              <a:buNone/>
            </a:pPr>
            <a:r>
              <a:rPr lang="ru-RU" sz="2400" i="0" smtClean="0"/>
              <a:t>Четырехдневное </a:t>
            </a:r>
            <a:r>
              <a:rPr lang="en-US" sz="2400" i="0" smtClean="0"/>
              <a:t>outdoor </a:t>
            </a:r>
            <a:r>
              <a:rPr lang="ru-RU" sz="2400" i="0" smtClean="0"/>
              <a:t>мероприятие, проходящее на площадке перед входом в Парк Горького </a:t>
            </a:r>
          </a:p>
          <a:p>
            <a:pPr marL="0" indent="0" eaLnBrk="1" hangingPunct="1">
              <a:buFontTx/>
              <a:buNone/>
            </a:pPr>
            <a:r>
              <a:rPr lang="ru-RU" sz="2400" i="0" smtClean="0"/>
              <a:t> </a:t>
            </a:r>
          </a:p>
          <a:p>
            <a:pPr marL="0" indent="0" eaLnBrk="1" hangingPunct="1">
              <a:buFontTx/>
              <a:buNone/>
            </a:pPr>
            <a:r>
              <a:rPr lang="ru-RU" sz="2400" i="0" smtClean="0"/>
              <a:t>Огромный каталог высотой с трехэтажное здание, увеличенные копии коробочек ИКЕЯ с четырьмя разными интерьерами внутри, были установлен на площади перед входом в парк</a:t>
            </a:r>
            <a:endParaRPr lang="en-US" sz="2400" i="0" smtClean="0"/>
          </a:p>
          <a:p>
            <a:pPr marL="0" indent="0" eaLnBrk="1" hangingPunct="1">
              <a:buFontTx/>
              <a:buNone/>
            </a:pPr>
            <a:endParaRPr lang="en-US" sz="2400" i="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Номер слайда 3"/>
          <p:cNvSpPr>
            <a:spLocks noGrp="1"/>
          </p:cNvSpPr>
          <p:nvPr>
            <p:ph type="sldNum" sz="quarter" idx="10"/>
          </p:nvPr>
        </p:nvSpPr>
        <p:spPr>
          <a:noFill/>
        </p:spPr>
        <p:txBody>
          <a:bodyPr/>
          <a:lstStyle/>
          <a:p>
            <a:pPr>
              <a:tabLst>
                <a:tab pos="1066800" algn="l"/>
              </a:tabLst>
            </a:pPr>
            <a:fld id="{648CA39B-DA99-4CB2-AC48-2EEEB88F1F03}" type="slidenum">
              <a:rPr lang="en-US"/>
              <a:pPr>
                <a:tabLst>
                  <a:tab pos="1066800" algn="l"/>
                </a:tabLst>
              </a:pPr>
              <a:t>8</a:t>
            </a:fld>
            <a:endParaRPr lang="en-US"/>
          </a:p>
        </p:txBody>
      </p:sp>
      <p:sp>
        <p:nvSpPr>
          <p:cNvPr id="108547" name="Rectangle 1"/>
          <p:cNvSpPr>
            <a:spLocks noGrp="1" noChangeArrowheads="1"/>
          </p:cNvSpPr>
          <p:nvPr>
            <p:ph type="title"/>
          </p:nvPr>
        </p:nvSpPr>
        <p:spPr/>
        <p:txBody>
          <a:bodyPr/>
          <a:lstStyle/>
          <a:p>
            <a:pPr eaLnBrk="1" hangingPunct="1"/>
            <a:r>
              <a:rPr lang="ru-RU" smtClean="0"/>
              <a:t>Награды  и дипломы </a:t>
            </a:r>
            <a:r>
              <a:rPr lang="en-US" smtClean="0"/>
              <a:t>201</a:t>
            </a:r>
            <a:r>
              <a:rPr lang="ru-RU" smtClean="0"/>
              <a:t>2</a:t>
            </a:r>
            <a:endParaRPr lang="en-US" smtClean="0"/>
          </a:p>
        </p:txBody>
      </p:sp>
      <p:sp>
        <p:nvSpPr>
          <p:cNvPr id="108548" name="Rectangle 2"/>
          <p:cNvSpPr txBox="1">
            <a:spLocks noChangeArrowheads="1"/>
          </p:cNvSpPr>
          <p:nvPr/>
        </p:nvSpPr>
        <p:spPr bwMode="auto">
          <a:xfrm>
            <a:off x="4826000" y="3416300"/>
            <a:ext cx="7747000" cy="5410200"/>
          </a:xfrm>
          <a:prstGeom prst="rect">
            <a:avLst/>
          </a:prstGeom>
          <a:noFill/>
          <a:ln w="12700">
            <a:noFill/>
            <a:miter lim="800000"/>
            <a:headEnd/>
            <a:tailEnd/>
          </a:ln>
        </p:spPr>
        <p:txBody>
          <a:bodyPr lIns="0" tIns="0" rIns="0" bIns="0"/>
          <a:lstStyle/>
          <a:p>
            <a:r>
              <a:rPr lang="en-US" sz="2400" b="1">
                <a:solidFill>
                  <a:srgbClr val="FFFFFF"/>
                </a:solidFill>
                <a:latin typeface="Helvetica Neue" charset="0"/>
                <a:sym typeface="Helvetica Neue" charset="0"/>
              </a:rPr>
              <a:t>2012</a:t>
            </a:r>
            <a:r>
              <a:rPr lang="en-US" sz="2400">
                <a:solidFill>
                  <a:srgbClr val="FFFFFF"/>
                </a:solidFill>
              </a:rPr>
              <a:t> - </a:t>
            </a:r>
            <a:r>
              <a:rPr lang="en-US" sz="2400" b="1">
                <a:solidFill>
                  <a:srgbClr val="FFFFFF"/>
                </a:solidFill>
                <a:latin typeface="Helvetica Neue" charset="0"/>
                <a:sym typeface="Helvetica Neue" charset="0"/>
              </a:rPr>
              <a:t>«</a:t>
            </a:r>
            <a:r>
              <a:rPr lang="ru-RU" sz="2400" b="1">
                <a:solidFill>
                  <a:srgbClr val="FFFFFF"/>
                </a:solidFill>
                <a:latin typeface="Helvetica Neue" charset="0"/>
                <a:sym typeface="Helvetica Neue" charset="0"/>
              </a:rPr>
              <a:t>Серебряный Меркурий</a:t>
            </a:r>
            <a:r>
              <a:rPr lang="en-US" sz="2400" b="1">
                <a:solidFill>
                  <a:srgbClr val="FFFFFF"/>
                </a:solidFill>
                <a:latin typeface="Helvetica Neue" charset="0"/>
                <a:sym typeface="Helvetica Neue" charset="0"/>
              </a:rPr>
              <a:t>»</a:t>
            </a:r>
            <a:endParaRPr lang="en-US" sz="2400" b="1">
              <a:solidFill>
                <a:srgbClr val="FFFFFF"/>
              </a:solidFill>
              <a:latin typeface="Helvetica Neue" charset="0"/>
              <a:ea typeface="ヒラギノ角ゴ ProN W6" charset="-128"/>
              <a:sym typeface="Helvetica Neue" charset="0"/>
            </a:endParaRPr>
          </a:p>
          <a:p>
            <a:pPr>
              <a:spcBef>
                <a:spcPts val="2225"/>
              </a:spcBef>
            </a:pPr>
            <a:r>
              <a:rPr lang="ru-RU" sz="1700">
                <a:solidFill>
                  <a:srgbClr val="FFFFFF"/>
                </a:solidFill>
              </a:rPr>
              <a:t>1 место</a:t>
            </a:r>
            <a:r>
              <a:rPr lang="en-US" sz="1700">
                <a:solidFill>
                  <a:srgbClr val="FFFFFF"/>
                </a:solidFill>
              </a:rPr>
              <a:t> - «Digital Marketing: best campaign execution in the interactive marketing segment» - «IKEA </a:t>
            </a:r>
            <a:r>
              <a:rPr lang="ru-RU" sz="1700">
                <a:solidFill>
                  <a:srgbClr val="FFFFFF"/>
                </a:solidFill>
              </a:rPr>
              <a:t>Вещные ценности</a:t>
            </a:r>
            <a:r>
              <a:rPr lang="en-US" sz="1700">
                <a:solidFill>
                  <a:srgbClr val="FFFFFF"/>
                </a:solidFill>
              </a:rPr>
              <a:t>»</a:t>
            </a:r>
          </a:p>
          <a:p>
            <a:pPr>
              <a:spcBef>
                <a:spcPts val="2225"/>
              </a:spcBef>
            </a:pPr>
            <a:r>
              <a:rPr lang="en-US" sz="1700">
                <a:solidFill>
                  <a:srgbClr val="FFFFFF"/>
                </a:solidFill>
              </a:rPr>
              <a:t>1</a:t>
            </a:r>
            <a:r>
              <a:rPr lang="ru-RU" sz="1700">
                <a:solidFill>
                  <a:srgbClr val="FFFFFF"/>
                </a:solidFill>
              </a:rPr>
              <a:t> место</a:t>
            </a:r>
            <a:r>
              <a:rPr lang="en-US" sz="1700">
                <a:solidFill>
                  <a:srgbClr val="FFFFFF"/>
                </a:solidFill>
              </a:rPr>
              <a:t> - «Event Marketing: best execution of the b2c event» -  «IKEA </a:t>
            </a:r>
            <a:r>
              <a:rPr lang="ru-RU" sz="1700">
                <a:solidFill>
                  <a:srgbClr val="FFFFFF"/>
                </a:solidFill>
              </a:rPr>
              <a:t>Вещные ценности</a:t>
            </a:r>
            <a:r>
              <a:rPr lang="en-US" sz="1700">
                <a:solidFill>
                  <a:srgbClr val="FFFFFF"/>
                </a:solidFill>
              </a:rPr>
              <a:t>»</a:t>
            </a:r>
          </a:p>
          <a:p>
            <a:pPr>
              <a:spcBef>
                <a:spcPts val="2225"/>
              </a:spcBef>
            </a:pPr>
            <a:r>
              <a:rPr lang="ru-RU" sz="1700">
                <a:solidFill>
                  <a:srgbClr val="FFFFFF"/>
                </a:solidFill>
              </a:rPr>
              <a:t>2 место</a:t>
            </a:r>
            <a:r>
              <a:rPr lang="en-US" sz="1700">
                <a:solidFill>
                  <a:srgbClr val="FFFFFF"/>
                </a:solidFill>
              </a:rPr>
              <a:t>- «Event Marketing: best execution of the b2c event» - «Coca-Cola Exhibition 125 Happy Years»</a:t>
            </a:r>
          </a:p>
          <a:p>
            <a:pPr>
              <a:spcBef>
                <a:spcPts val="2225"/>
              </a:spcBef>
            </a:pPr>
            <a:r>
              <a:rPr lang="ru-RU" sz="1700">
                <a:solidFill>
                  <a:srgbClr val="FFFFFF"/>
                </a:solidFill>
              </a:rPr>
              <a:t>И еще 8 наград</a:t>
            </a:r>
            <a:endParaRPr lang="en-US" sz="1700">
              <a:solidFill>
                <a:srgbClr val="FFFFFF"/>
              </a:solidFill>
            </a:endParaRPr>
          </a:p>
          <a:p>
            <a:pPr>
              <a:spcBef>
                <a:spcPts val="2225"/>
              </a:spcBef>
            </a:pPr>
            <a:r>
              <a:rPr lang="en-US" sz="2400" b="1">
                <a:solidFill>
                  <a:srgbClr val="FFFFFF"/>
                </a:solidFill>
                <a:latin typeface="Helvetica Neue" charset="0"/>
                <a:sym typeface="Helvetica Neue" charset="0"/>
              </a:rPr>
              <a:t>2012</a:t>
            </a:r>
            <a:r>
              <a:rPr lang="en-US" sz="2400">
                <a:solidFill>
                  <a:srgbClr val="FFFFFF"/>
                </a:solidFill>
              </a:rPr>
              <a:t> - </a:t>
            </a:r>
            <a:r>
              <a:rPr lang="en-US" sz="2400" b="1">
                <a:solidFill>
                  <a:srgbClr val="FFFFFF"/>
                </a:solidFill>
                <a:latin typeface="Helvetica Neue" charset="0"/>
                <a:sym typeface="Helvetica Neue" charset="0"/>
              </a:rPr>
              <a:t>Kiev International Advertising Festival</a:t>
            </a:r>
            <a:endParaRPr lang="en-US" sz="2400" b="1">
              <a:solidFill>
                <a:srgbClr val="FFFFFF"/>
              </a:solidFill>
              <a:latin typeface="Helvetica Neue" charset="0"/>
              <a:ea typeface="ヒラギノ角ゴ ProN W6" charset="-128"/>
              <a:sym typeface="Helvetica Neue" charset="0"/>
            </a:endParaRPr>
          </a:p>
          <a:p>
            <a:pPr>
              <a:spcBef>
                <a:spcPts val="2225"/>
              </a:spcBef>
            </a:pPr>
            <a:r>
              <a:rPr lang="ru-RU" sz="1700">
                <a:solidFill>
                  <a:srgbClr val="FFFFFF"/>
                </a:solidFill>
              </a:rPr>
              <a:t>1 место</a:t>
            </a:r>
            <a:r>
              <a:rPr lang="en-US" sz="1700">
                <a:solidFill>
                  <a:srgbClr val="FFFFFF"/>
                </a:solidFill>
              </a:rPr>
              <a:t>- «Marketing services projects/ Event marketing» -  «IKEA </a:t>
            </a:r>
            <a:r>
              <a:rPr lang="ru-RU" sz="1700">
                <a:solidFill>
                  <a:srgbClr val="FFFFFF"/>
                </a:solidFill>
              </a:rPr>
              <a:t>Вещные ценности</a:t>
            </a:r>
            <a:r>
              <a:rPr lang="en-US" sz="1700">
                <a:solidFill>
                  <a:srgbClr val="FFFFFF"/>
                </a:solidFill>
              </a:rPr>
              <a:t>»</a:t>
            </a:r>
          </a:p>
          <a:p>
            <a:pPr>
              <a:spcBef>
                <a:spcPts val="2225"/>
              </a:spcBef>
            </a:pPr>
            <a:r>
              <a:rPr lang="ru-RU" sz="1700">
                <a:solidFill>
                  <a:srgbClr val="FFFFFF"/>
                </a:solidFill>
              </a:rPr>
              <a:t>ПЛЮС</a:t>
            </a:r>
            <a:r>
              <a:rPr lang="en-US" sz="1700">
                <a:solidFill>
                  <a:srgbClr val="FFFFFF"/>
                </a:solidFill>
              </a:rPr>
              <a:t>! </a:t>
            </a:r>
            <a:r>
              <a:rPr lang="ru-RU" sz="1700">
                <a:solidFill>
                  <a:srgbClr val="FFFFFF"/>
                </a:solidFill>
              </a:rPr>
              <a:t>4 награды фестиваля</a:t>
            </a:r>
            <a:r>
              <a:rPr lang="en-US" sz="1700">
                <a:solidFill>
                  <a:srgbClr val="FFFFFF"/>
                </a:solidFill>
              </a:rPr>
              <a:t> «</a:t>
            </a:r>
            <a:r>
              <a:rPr lang="ru-RU" sz="1700">
                <a:solidFill>
                  <a:srgbClr val="FFFFFF"/>
                </a:solidFill>
              </a:rPr>
              <a:t>Белый квадрат</a:t>
            </a:r>
            <a:r>
              <a:rPr lang="en-US" sz="1700">
                <a:solidFill>
                  <a:srgbClr val="FFFFFF"/>
                </a:solidFill>
              </a:rPr>
              <a:t>» </a:t>
            </a:r>
            <a:r>
              <a:rPr lang="ru-RU" sz="1700">
                <a:solidFill>
                  <a:srgbClr val="FFFFFF"/>
                </a:solidFill>
              </a:rPr>
              <a:t>и две награды на фестивале </a:t>
            </a:r>
            <a:r>
              <a:rPr lang="en-US" sz="1700">
                <a:solidFill>
                  <a:srgbClr val="FFFFFF"/>
                </a:solidFill>
              </a:rPr>
              <a:t> «</a:t>
            </a:r>
            <a:r>
              <a:rPr lang="ru-RU" sz="1700">
                <a:solidFill>
                  <a:srgbClr val="FFFFFF"/>
                </a:solidFill>
              </a:rPr>
              <a:t>ИДЕЯ</a:t>
            </a:r>
            <a:r>
              <a:rPr lang="en-US" sz="1700">
                <a:solidFill>
                  <a:srgbClr val="FFFFFF"/>
                </a:solidFill>
              </a:rPr>
              <a:t>!»</a:t>
            </a:r>
          </a:p>
        </p:txBody>
      </p:sp>
      <p:pic>
        <p:nvPicPr>
          <p:cNvPr id="108549"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590800" y="644525"/>
            <a:ext cx="1727200" cy="2886075"/>
          </a:xfrm>
          <a:prstGeom prst="rect">
            <a:avLst/>
          </a:prstGeom>
          <a:noFill/>
          <a:ln w="12700">
            <a:noFill/>
            <a:miter lim="800000"/>
            <a:headEnd/>
            <a:tailEnd/>
          </a:ln>
        </p:spPr>
      </p:pic>
      <p:pic>
        <p:nvPicPr>
          <p:cNvPr id="108550"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92388" y="3505200"/>
            <a:ext cx="1727200" cy="2978150"/>
          </a:xfrm>
          <a:prstGeom prst="rect">
            <a:avLst/>
          </a:prstGeom>
          <a:noFill/>
          <a:ln w="12700">
            <a:noFill/>
            <a:miter lim="800000"/>
            <a:headEnd/>
            <a:tailEnd/>
          </a:ln>
        </p:spPr>
      </p:pic>
      <p:pic>
        <p:nvPicPr>
          <p:cNvPr id="108551" name="Picture 5"/>
          <p:cNvPicPr>
            <a:picLocks noChangeAspect="1" noChangeArrowheads="1"/>
          </p:cNvPicPr>
          <p:nvPr/>
        </p:nvPicPr>
        <p:blipFill>
          <a:blip r:embed="rId4"/>
          <a:srcRect/>
          <a:stretch>
            <a:fillRect/>
          </a:stretch>
        </p:blipFill>
        <p:spPr bwMode="auto">
          <a:xfrm>
            <a:off x="406400" y="3662363"/>
            <a:ext cx="1943100" cy="2571750"/>
          </a:xfrm>
          <a:prstGeom prst="rect">
            <a:avLst/>
          </a:prstGeom>
          <a:noFill/>
          <a:ln w="12700">
            <a:noFill/>
            <a:miter lim="800000"/>
            <a:headEnd/>
            <a:tailEnd/>
          </a:ln>
        </p:spPr>
      </p:pic>
      <p:pic>
        <p:nvPicPr>
          <p:cNvPr id="108552" name="Picture 6"/>
          <p:cNvPicPr>
            <a:picLocks noChangeAspect="1" noChangeArrowheads="1"/>
          </p:cNvPicPr>
          <p:nvPr/>
        </p:nvPicPr>
        <p:blipFill>
          <a:blip r:embed="rId5"/>
          <a:srcRect/>
          <a:stretch>
            <a:fillRect/>
          </a:stretch>
        </p:blipFill>
        <p:spPr bwMode="auto">
          <a:xfrm>
            <a:off x="403225" y="762000"/>
            <a:ext cx="1946275" cy="2614613"/>
          </a:xfrm>
          <a:prstGeom prst="rect">
            <a:avLst/>
          </a:prstGeom>
          <a:noFill/>
          <a:ln w="12700">
            <a:noFill/>
            <a:miter lim="800000"/>
            <a:headEnd/>
            <a:tailEnd/>
          </a:ln>
        </p:spPr>
      </p:pic>
      <p:pic>
        <p:nvPicPr>
          <p:cNvPr id="108553" name="Picture 7"/>
          <p:cNvPicPr>
            <a:picLocks noChangeAspect="1" noChangeArrowheads="1"/>
          </p:cNvPicPr>
          <p:nvPr/>
        </p:nvPicPr>
        <p:blipFill>
          <a:blip r:embed="rId6"/>
          <a:srcRect/>
          <a:stretch>
            <a:fillRect/>
          </a:stretch>
        </p:blipFill>
        <p:spPr bwMode="auto">
          <a:xfrm>
            <a:off x="425450" y="6519863"/>
            <a:ext cx="1897063" cy="2565400"/>
          </a:xfrm>
          <a:prstGeom prst="rect">
            <a:avLst/>
          </a:prstGeom>
          <a:noFill/>
          <a:ln w="12700">
            <a:noFill/>
            <a:miter lim="800000"/>
            <a:headEnd/>
            <a:tailEnd/>
          </a:ln>
        </p:spPr>
      </p:pic>
      <p:pic>
        <p:nvPicPr>
          <p:cNvPr id="108554" name="Picture 8"/>
          <p:cNvPicPr>
            <a:picLocks noChangeAspect="1" noChangeArrowheads="1"/>
          </p:cNvPicPr>
          <p:nvPr/>
        </p:nvPicPr>
        <p:blipFill>
          <a:blip r:embed="rId7">
            <a:clrChange>
              <a:clrFrom>
                <a:srgbClr val="F8F8F5"/>
              </a:clrFrom>
              <a:clrTo>
                <a:srgbClr val="F8F8F5">
                  <a:alpha val="0"/>
                </a:srgbClr>
              </a:clrTo>
            </a:clrChange>
          </a:blip>
          <a:srcRect/>
          <a:stretch>
            <a:fillRect/>
          </a:stretch>
        </p:blipFill>
        <p:spPr bwMode="auto">
          <a:xfrm>
            <a:off x="2838450" y="6553200"/>
            <a:ext cx="1212850" cy="2603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Номер слайда 3"/>
          <p:cNvSpPr>
            <a:spLocks noGrp="1"/>
          </p:cNvSpPr>
          <p:nvPr>
            <p:ph type="sldNum" sz="quarter" idx="12"/>
          </p:nvPr>
        </p:nvSpPr>
        <p:spPr bwMode="auto">
          <a:noFill/>
          <a:ln>
            <a:miter lim="800000"/>
            <a:headEnd/>
            <a:tailEnd/>
          </a:ln>
        </p:spPr>
        <p:txBody>
          <a:bodyPr/>
          <a:lstStyle/>
          <a:p>
            <a:fld id="{00E618F8-9A57-4A43-BF4E-7A94C663B72E}" type="slidenum">
              <a:rPr lang="en-US"/>
              <a:pPr/>
              <a:t>80</a:t>
            </a:fld>
            <a:endParaRPr lang="en-US"/>
          </a:p>
        </p:txBody>
      </p:sp>
      <p:pic>
        <p:nvPicPr>
          <p:cNvPr id="182275" name="Picture 1"/>
          <p:cNvPicPr>
            <a:picLocks noChangeAspect="1" noChangeArrowheads="1"/>
          </p:cNvPicPr>
          <p:nvPr/>
        </p:nvPicPr>
        <p:blipFill>
          <a:blip r:embed="rId2"/>
          <a:srcRect/>
          <a:stretch>
            <a:fillRect/>
          </a:stretch>
        </p:blipFill>
        <p:spPr bwMode="auto">
          <a:xfrm>
            <a:off x="266700" y="2946400"/>
            <a:ext cx="3098800" cy="2641600"/>
          </a:xfrm>
          <a:prstGeom prst="rect">
            <a:avLst/>
          </a:prstGeom>
          <a:noFill/>
          <a:ln w="12700">
            <a:noFill/>
            <a:miter lim="800000"/>
            <a:headEnd/>
            <a:tailEnd/>
          </a:ln>
        </p:spPr>
      </p:pic>
      <p:pic>
        <p:nvPicPr>
          <p:cNvPr id="182276" name="Picture 2"/>
          <p:cNvPicPr>
            <a:picLocks noChangeAspect="1" noChangeArrowheads="1"/>
          </p:cNvPicPr>
          <p:nvPr/>
        </p:nvPicPr>
        <p:blipFill>
          <a:blip r:embed="rId3"/>
          <a:srcRect/>
          <a:stretch>
            <a:fillRect/>
          </a:stretch>
        </p:blipFill>
        <p:spPr bwMode="auto">
          <a:xfrm>
            <a:off x="3543300" y="5765800"/>
            <a:ext cx="6375400" cy="3390900"/>
          </a:xfrm>
          <a:prstGeom prst="rect">
            <a:avLst/>
          </a:prstGeom>
          <a:noFill/>
          <a:ln w="12700">
            <a:noFill/>
            <a:miter lim="800000"/>
            <a:headEnd/>
            <a:tailEnd/>
          </a:ln>
        </p:spPr>
      </p:pic>
      <p:pic>
        <p:nvPicPr>
          <p:cNvPr id="182277" name="Picture 3"/>
          <p:cNvPicPr>
            <a:picLocks noChangeAspect="1" noChangeArrowheads="1"/>
          </p:cNvPicPr>
          <p:nvPr/>
        </p:nvPicPr>
        <p:blipFill>
          <a:blip r:embed="rId4"/>
          <a:srcRect/>
          <a:stretch>
            <a:fillRect/>
          </a:stretch>
        </p:blipFill>
        <p:spPr bwMode="auto">
          <a:xfrm>
            <a:off x="266700" y="736600"/>
            <a:ext cx="9652000" cy="2032000"/>
          </a:xfrm>
          <a:prstGeom prst="rect">
            <a:avLst/>
          </a:prstGeom>
          <a:noFill/>
          <a:ln w="12700">
            <a:noFill/>
            <a:miter lim="800000"/>
            <a:headEnd/>
            <a:tailEnd/>
          </a:ln>
        </p:spPr>
      </p:pic>
      <p:pic>
        <p:nvPicPr>
          <p:cNvPr id="182278" name="Picture 4"/>
          <p:cNvPicPr>
            <a:picLocks noChangeAspect="1" noChangeArrowheads="1"/>
          </p:cNvPicPr>
          <p:nvPr/>
        </p:nvPicPr>
        <p:blipFill>
          <a:blip r:embed="rId5"/>
          <a:srcRect/>
          <a:stretch>
            <a:fillRect/>
          </a:stretch>
        </p:blipFill>
        <p:spPr bwMode="auto">
          <a:xfrm>
            <a:off x="6819900" y="2946400"/>
            <a:ext cx="3098800" cy="2641600"/>
          </a:xfrm>
          <a:prstGeom prst="rect">
            <a:avLst/>
          </a:prstGeom>
          <a:noFill/>
          <a:ln w="12700">
            <a:noFill/>
            <a:miter lim="800000"/>
            <a:headEnd/>
            <a:tailEnd/>
          </a:ln>
        </p:spPr>
      </p:pic>
      <p:pic>
        <p:nvPicPr>
          <p:cNvPr id="182279" name="Picture 5"/>
          <p:cNvPicPr>
            <a:picLocks noChangeAspect="1" noChangeArrowheads="1"/>
          </p:cNvPicPr>
          <p:nvPr/>
        </p:nvPicPr>
        <p:blipFill>
          <a:blip r:embed="rId6"/>
          <a:srcRect/>
          <a:stretch>
            <a:fillRect/>
          </a:stretch>
        </p:blipFill>
        <p:spPr bwMode="auto">
          <a:xfrm>
            <a:off x="10096500" y="736600"/>
            <a:ext cx="2641600" cy="8420100"/>
          </a:xfrm>
          <a:prstGeom prst="rect">
            <a:avLst/>
          </a:prstGeom>
          <a:noFill/>
          <a:ln w="12700">
            <a:noFill/>
            <a:miter lim="800000"/>
            <a:headEnd/>
            <a:tailEnd/>
          </a:ln>
        </p:spPr>
      </p:pic>
      <p:pic>
        <p:nvPicPr>
          <p:cNvPr id="182280" name="Picture 6"/>
          <p:cNvPicPr>
            <a:picLocks noChangeAspect="1" noChangeArrowheads="1"/>
          </p:cNvPicPr>
          <p:nvPr/>
        </p:nvPicPr>
        <p:blipFill>
          <a:blip r:embed="rId7"/>
          <a:srcRect/>
          <a:stretch>
            <a:fillRect/>
          </a:stretch>
        </p:blipFill>
        <p:spPr bwMode="auto">
          <a:xfrm>
            <a:off x="3543300" y="2946400"/>
            <a:ext cx="3098800" cy="2641600"/>
          </a:xfrm>
          <a:prstGeom prst="rect">
            <a:avLst/>
          </a:prstGeom>
          <a:noFill/>
          <a:ln w="12700">
            <a:noFill/>
            <a:miter lim="800000"/>
            <a:headEnd/>
            <a:tailEnd/>
          </a:ln>
        </p:spPr>
      </p:pic>
      <p:pic>
        <p:nvPicPr>
          <p:cNvPr id="182281" name="Picture 7"/>
          <p:cNvPicPr>
            <a:picLocks noChangeAspect="1" noChangeArrowheads="1"/>
          </p:cNvPicPr>
          <p:nvPr/>
        </p:nvPicPr>
        <p:blipFill>
          <a:blip r:embed="rId8"/>
          <a:srcRect/>
          <a:stretch>
            <a:fillRect/>
          </a:stretch>
        </p:blipFill>
        <p:spPr bwMode="auto">
          <a:xfrm>
            <a:off x="266700" y="5765800"/>
            <a:ext cx="3098800" cy="3390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Номер слайда 3"/>
          <p:cNvSpPr>
            <a:spLocks noGrp="1"/>
          </p:cNvSpPr>
          <p:nvPr>
            <p:ph type="sldNum" sz="quarter" idx="10"/>
          </p:nvPr>
        </p:nvSpPr>
        <p:spPr>
          <a:noFill/>
        </p:spPr>
        <p:txBody>
          <a:bodyPr/>
          <a:lstStyle/>
          <a:p>
            <a:pPr>
              <a:tabLst>
                <a:tab pos="1066800" algn="l"/>
              </a:tabLst>
            </a:pPr>
            <a:fld id="{811016CB-70C6-41A5-B3DB-5C6994534FA7}" type="slidenum">
              <a:rPr lang="en-US"/>
              <a:pPr>
                <a:tabLst>
                  <a:tab pos="1066800" algn="l"/>
                </a:tabLst>
              </a:pPr>
              <a:t>81</a:t>
            </a:fld>
            <a:endParaRPr lang="en-US"/>
          </a:p>
        </p:txBody>
      </p:sp>
      <p:pic>
        <p:nvPicPr>
          <p:cNvPr id="183299" name="Picture 1"/>
          <p:cNvPicPr>
            <a:picLocks noChangeAspect="1" noChangeArrowheads="1"/>
          </p:cNvPicPr>
          <p:nvPr/>
        </p:nvPicPr>
        <p:blipFill>
          <a:blip r:embed="rId2"/>
          <a:srcRect/>
          <a:stretch>
            <a:fillRect/>
          </a:stretch>
        </p:blipFill>
        <p:spPr bwMode="auto">
          <a:xfrm>
            <a:off x="266700" y="736600"/>
            <a:ext cx="12471400" cy="2032000"/>
          </a:xfrm>
          <a:prstGeom prst="rect">
            <a:avLst/>
          </a:prstGeom>
          <a:noFill/>
          <a:ln w="12700">
            <a:noFill/>
            <a:miter lim="800000"/>
            <a:headEnd/>
            <a:tailEnd/>
          </a:ln>
        </p:spPr>
      </p:pic>
      <p:sp>
        <p:nvSpPr>
          <p:cNvPr id="183300"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EF4B79FC-C56A-4908-9F95-AE655E9AE587}" type="slidenum">
              <a:rPr lang="en-US" sz="2400" b="1">
                <a:solidFill>
                  <a:srgbClr val="BC3272"/>
                </a:solidFill>
                <a:latin typeface="Helvetica Neue" charset="0"/>
                <a:sym typeface="Helvetica Neue" charset="0"/>
              </a:rPr>
              <a:pPr algn="r">
                <a:tabLst>
                  <a:tab pos="1066800" algn="l"/>
                </a:tabLst>
              </a:pPr>
              <a:t>81</a:t>
            </a:fld>
            <a:endParaRPr lang="en-US" sz="2400" b="1">
              <a:solidFill>
                <a:srgbClr val="BC3272"/>
              </a:solidFill>
              <a:latin typeface="Helvetica Neue" charset="0"/>
              <a:sym typeface="Helvetica Neue" charset="0"/>
            </a:endParaRPr>
          </a:p>
        </p:txBody>
      </p:sp>
      <p:sp>
        <p:nvSpPr>
          <p:cNvPr id="183301" name="Rectangle 3"/>
          <p:cNvSpPr>
            <a:spLocks noGrp="1" noChangeArrowheads="1"/>
          </p:cNvSpPr>
          <p:nvPr>
            <p:ph type="title"/>
          </p:nvPr>
        </p:nvSpPr>
        <p:spPr>
          <a:xfrm>
            <a:off x="609600" y="2876550"/>
            <a:ext cx="12036425" cy="5511800"/>
          </a:xfrm>
        </p:spPr>
        <p:txBody>
          <a:bodyPr/>
          <a:lstStyle/>
          <a:p>
            <a:pPr eaLnBrk="1" hangingPunct="1"/>
            <a:r>
              <a:rPr lang="ru-RU" sz="2800" b="1" smtClean="0">
                <a:latin typeface="Helvetica Neue" charset="0"/>
                <a:sym typeface="Helvetica Neue" charset="0"/>
              </a:rPr>
              <a:t>Мероприятие </a:t>
            </a:r>
            <a:r>
              <a:rPr lang="en-US" sz="2800" b="1" smtClean="0">
                <a:latin typeface="Helvetica Neue" charset="0"/>
                <a:sym typeface="Helvetica Neue" charset="0"/>
              </a:rPr>
              <a:t>«</a:t>
            </a:r>
            <a:r>
              <a:rPr lang="ru-RU" sz="2800" b="1" smtClean="0">
                <a:latin typeface="Helvetica Neue" charset="0"/>
                <a:sym typeface="Helvetica Neue" charset="0"/>
              </a:rPr>
              <a:t>Вещные ценности</a:t>
            </a:r>
            <a:r>
              <a:rPr lang="en-US" sz="2800" b="1" smtClean="0">
                <a:latin typeface="Helvetica Neue" charset="0"/>
                <a:sym typeface="Helvetica Neue" charset="0"/>
              </a:rPr>
              <a:t>» </a:t>
            </a:r>
            <a:r>
              <a:rPr lang="ru-RU" sz="2800" b="1" smtClean="0">
                <a:latin typeface="Helvetica Neue" charset="0"/>
                <a:sym typeface="Helvetica Neue" charset="0"/>
              </a:rPr>
              <a:t>(</a:t>
            </a:r>
            <a:r>
              <a:rPr lang="en-US" sz="2800" b="1" smtClean="0">
                <a:latin typeface="Helvetica Neue" charset="0"/>
                <a:sym typeface="Helvetica Neue" charset="0"/>
              </a:rPr>
              <a:t>25 </a:t>
            </a:r>
            <a:r>
              <a:rPr lang="ru-RU" sz="2800" b="1" smtClean="0">
                <a:latin typeface="Helvetica Neue" charset="0"/>
                <a:sym typeface="Helvetica Neue" charset="0"/>
              </a:rPr>
              <a:t>-</a:t>
            </a:r>
            <a:r>
              <a:rPr lang="en-US" sz="2800" b="1" smtClean="0">
                <a:latin typeface="Helvetica Neue" charset="0"/>
                <a:sym typeface="Helvetica Neue" charset="0"/>
              </a:rPr>
              <a:t>28 </a:t>
            </a:r>
            <a:r>
              <a:rPr lang="ru-RU" sz="2800" b="1" smtClean="0">
                <a:latin typeface="Helvetica Neue" charset="0"/>
                <a:sym typeface="Helvetica Neue" charset="0"/>
              </a:rPr>
              <a:t>августа 2011) в цифрах </a:t>
            </a:r>
            <a:r>
              <a:rPr lang="en-US" sz="2800" b="1" smtClean="0">
                <a:latin typeface="Helvetica Neue" charset="0"/>
                <a:sym typeface="Helvetica Neue" charset="0"/>
              </a:rPr>
              <a:t>:</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800" smtClean="0"/>
              <a:t/>
            </a:r>
            <a:br>
              <a:rPr lang="en-US" sz="2800" smtClean="0"/>
            </a:br>
            <a:r>
              <a:rPr lang="ru-RU" sz="2800" smtClean="0"/>
              <a:t>Приблизительно</a:t>
            </a:r>
            <a:r>
              <a:rPr lang="en-US" sz="2700" smtClean="0"/>
              <a:t> </a:t>
            </a:r>
            <a:r>
              <a:rPr lang="en-US" sz="2700" b="1" smtClean="0">
                <a:latin typeface="Helvetica Neue" charset="0"/>
                <a:sym typeface="Helvetica Neue" charset="0"/>
              </a:rPr>
              <a:t>150,000</a:t>
            </a:r>
            <a:r>
              <a:rPr lang="en-US" sz="2700" smtClean="0"/>
              <a:t> </a:t>
            </a:r>
            <a:r>
              <a:rPr lang="ru-RU" sz="2700" smtClean="0"/>
              <a:t>посетителей включая 4 свадебные пары побывали на ивенте</a:t>
            </a:r>
            <a:r>
              <a:rPr lang="en-US" sz="2700" smtClean="0"/>
              <a:t/>
            </a:r>
            <a:br>
              <a:rPr lang="en-US" sz="2700" smtClean="0"/>
            </a:br>
            <a:r>
              <a:rPr lang="en-US" sz="2700" smtClean="0"/>
              <a:t/>
            </a:r>
            <a:br>
              <a:rPr lang="en-US" sz="2700" smtClean="0"/>
            </a:br>
            <a:r>
              <a:rPr lang="ru-RU" sz="2700" smtClean="0"/>
              <a:t>Около 2000 зрителей пришли на концерт Евгения Гришковца 26 августа</a:t>
            </a:r>
            <a:r>
              <a:rPr lang="en-US" sz="2700" smtClean="0"/>
              <a:t/>
            </a:r>
            <a:br>
              <a:rPr lang="en-US" sz="2700" smtClean="0"/>
            </a:br>
            <a:r>
              <a:rPr lang="en-US" sz="2700" smtClean="0"/>
              <a:t/>
            </a:r>
            <a:br>
              <a:rPr lang="en-US" sz="2700" smtClean="0"/>
            </a:br>
            <a:r>
              <a:rPr lang="ru-RU" sz="2700" smtClean="0"/>
              <a:t>Более 4200 каталогов ИКЕА были распространены во время ивента  </a:t>
            </a:r>
            <a:br>
              <a:rPr lang="ru-RU" sz="2700" smtClean="0"/>
            </a:br>
            <a:r>
              <a:rPr lang="en-US" sz="2700" smtClean="0"/>
              <a:t/>
            </a:r>
            <a:br>
              <a:rPr lang="en-US" sz="2700" smtClean="0"/>
            </a:br>
            <a:r>
              <a:rPr lang="en-US" sz="2700" b="1" smtClean="0">
                <a:latin typeface="Helvetica Neue" charset="0"/>
                <a:sym typeface="Helvetica Neue" charset="0"/>
              </a:rPr>
              <a:t>102,951</a:t>
            </a:r>
            <a:r>
              <a:rPr lang="en-US" sz="2700" smtClean="0"/>
              <a:t> </a:t>
            </a:r>
            <a:r>
              <a:rPr lang="ru-RU" sz="2700" smtClean="0"/>
              <a:t>уникальных посетителей побывало на сайте </a:t>
            </a:r>
            <a:r>
              <a:rPr lang="en-US" sz="2700" u="sng" smtClean="0">
                <a:hlinkClick r:id="rId3"/>
              </a:rPr>
              <a:t>http://vsyovdom.ikea.ru</a:t>
            </a:r>
            <a:r>
              <a:rPr lang="en-US" sz="2700" smtClean="0"/>
              <a:t> </a:t>
            </a:r>
            <a:r>
              <a:rPr lang="ru-RU" sz="2700" smtClean="0"/>
              <a:t>с</a:t>
            </a:r>
            <a:r>
              <a:rPr lang="en-US" sz="2700" smtClean="0"/>
              <a:t> 8</a:t>
            </a:r>
            <a:r>
              <a:rPr lang="ru-RU" sz="2700" smtClean="0"/>
              <a:t> августа</a:t>
            </a:r>
            <a:r>
              <a:rPr lang="en-US" sz="2700" smtClean="0"/>
              <a:t> - </a:t>
            </a:r>
            <a:r>
              <a:rPr lang="ru-RU" sz="2700" smtClean="0"/>
              <a:t> по</a:t>
            </a:r>
            <a:r>
              <a:rPr lang="en-US" sz="2700" smtClean="0"/>
              <a:t> 13</a:t>
            </a:r>
            <a:r>
              <a:rPr lang="ru-RU" sz="2700" smtClean="0"/>
              <a:t> сентября</a:t>
            </a:r>
            <a:endParaRPr lang="en-US" sz="2700" smtClean="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Номер слайда 3"/>
          <p:cNvSpPr>
            <a:spLocks noGrp="1"/>
          </p:cNvSpPr>
          <p:nvPr>
            <p:ph type="sldNum" sz="quarter" idx="10"/>
          </p:nvPr>
        </p:nvSpPr>
        <p:spPr>
          <a:noFill/>
        </p:spPr>
        <p:txBody>
          <a:bodyPr/>
          <a:lstStyle/>
          <a:p>
            <a:pPr>
              <a:tabLst>
                <a:tab pos="1066800" algn="l"/>
              </a:tabLst>
            </a:pPr>
            <a:fld id="{7FD5F6D9-BA8B-4E7C-9486-15D104E02838}" type="slidenum">
              <a:rPr lang="en-US"/>
              <a:pPr>
                <a:tabLst>
                  <a:tab pos="1066800" algn="l"/>
                </a:tabLst>
              </a:pPr>
              <a:t>82</a:t>
            </a:fld>
            <a:endParaRPr lang="en-US"/>
          </a:p>
        </p:txBody>
      </p:sp>
      <p:sp>
        <p:nvSpPr>
          <p:cNvPr id="184323"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93D1B9C-16E9-42CA-A0BF-85E7D93E6717}" type="slidenum">
              <a:rPr lang="en-US" sz="2400" b="1">
                <a:solidFill>
                  <a:srgbClr val="BC3272"/>
                </a:solidFill>
                <a:latin typeface="Helvetica Neue" charset="0"/>
                <a:sym typeface="Helvetica Neue" charset="0"/>
              </a:rPr>
              <a:pPr algn="r">
                <a:tabLst>
                  <a:tab pos="1066800" algn="l"/>
                </a:tabLst>
              </a:pPr>
              <a:t>82</a:t>
            </a:fld>
            <a:endParaRPr lang="en-US" sz="2400" b="1">
              <a:solidFill>
                <a:srgbClr val="BC3272"/>
              </a:solidFill>
              <a:latin typeface="Helvetica Neue" charset="0"/>
              <a:sym typeface="Helvetica Neue" charset="0"/>
            </a:endParaRPr>
          </a:p>
        </p:txBody>
      </p:sp>
      <p:sp>
        <p:nvSpPr>
          <p:cNvPr id="184324" name="Rectangle 3"/>
          <p:cNvSpPr>
            <a:spLocks noGrp="1" noChangeArrowheads="1"/>
          </p:cNvSpPr>
          <p:nvPr>
            <p:ph type="title"/>
          </p:nvPr>
        </p:nvSpPr>
        <p:spPr>
          <a:xfrm>
            <a:off x="430213" y="3289300"/>
            <a:ext cx="12287250" cy="5511800"/>
          </a:xfrm>
        </p:spPr>
        <p:txBody>
          <a:bodyPr/>
          <a:lstStyle/>
          <a:p>
            <a:pPr eaLnBrk="1" hangingPunct="1"/>
            <a:r>
              <a:rPr lang="ru-RU" sz="4000" b="1" smtClean="0">
                <a:latin typeface="Helvetica Neue" charset="0"/>
                <a:sym typeface="Helvetica Neue" charset="0"/>
              </a:rPr>
              <a:t>Активация </a:t>
            </a:r>
            <a:r>
              <a:rPr lang="en-US" sz="4000" b="1" smtClean="0">
                <a:latin typeface="Helvetica Neue" charset="0"/>
                <a:sym typeface="Helvetica Neue" charset="0"/>
              </a:rPr>
              <a:t>IKEA </a:t>
            </a:r>
            <a:r>
              <a:rPr lang="ru-RU" sz="4000" b="1" smtClean="0">
                <a:latin typeface="Helvetica Neue" charset="0"/>
                <a:sym typeface="Helvetica Neue" charset="0"/>
              </a:rPr>
              <a:t>и ЮНИСЕФ в поддержку </a:t>
            </a:r>
            <a:br>
              <a:rPr lang="ru-RU" sz="4000" b="1" smtClean="0">
                <a:latin typeface="Helvetica Neue" charset="0"/>
                <a:sym typeface="Helvetica Neue" charset="0"/>
              </a:rPr>
            </a:br>
            <a:r>
              <a:rPr lang="ru-RU" sz="4000" b="1" smtClean="0">
                <a:latin typeface="Helvetica Neue" charset="0"/>
                <a:sym typeface="Helvetica Neue" charset="0"/>
              </a:rPr>
              <a:t>благотворительной кампании</a:t>
            </a:r>
            <a:endParaRPr lang="en-US" sz="4000" b="1" smtClean="0">
              <a:latin typeface="Helvetica Neue" charset="0"/>
              <a:sym typeface="Helvetica Neue" charset="0"/>
            </a:endParaRPr>
          </a:p>
        </p:txBody>
      </p:sp>
      <p:pic>
        <p:nvPicPr>
          <p:cNvPr id="184325" name="Picture 5"/>
          <p:cNvPicPr>
            <a:picLocks noChangeAspect="1" noChangeArrowheads="1"/>
          </p:cNvPicPr>
          <p:nvPr/>
        </p:nvPicPr>
        <p:blipFill>
          <a:blip r:embed="rId2"/>
          <a:srcRect/>
          <a:stretch>
            <a:fillRect/>
          </a:stretch>
        </p:blipFill>
        <p:spPr bwMode="auto">
          <a:xfrm>
            <a:off x="215900" y="661988"/>
            <a:ext cx="12573000" cy="6429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Номер слайда 3"/>
          <p:cNvSpPr>
            <a:spLocks noGrp="1"/>
          </p:cNvSpPr>
          <p:nvPr>
            <p:ph type="sldNum" sz="quarter" idx="10"/>
          </p:nvPr>
        </p:nvSpPr>
        <p:spPr>
          <a:noFill/>
        </p:spPr>
        <p:txBody>
          <a:bodyPr/>
          <a:lstStyle/>
          <a:p>
            <a:pPr>
              <a:tabLst>
                <a:tab pos="1066800" algn="l"/>
              </a:tabLst>
            </a:pPr>
            <a:fld id="{3BDC2E93-96E7-4A2A-81AE-33A70EFCA806}" type="slidenum">
              <a:rPr lang="en-US"/>
              <a:pPr>
                <a:tabLst>
                  <a:tab pos="1066800" algn="l"/>
                </a:tabLst>
              </a:pPr>
              <a:t>83</a:t>
            </a:fld>
            <a:endParaRPr lang="en-US"/>
          </a:p>
        </p:txBody>
      </p:sp>
      <p:sp>
        <p:nvSpPr>
          <p:cNvPr id="185347" name="Rectangle 4"/>
          <p:cNvSpPr txBox="1">
            <a:spLocks noChangeArrowheads="1"/>
          </p:cNvSpPr>
          <p:nvPr/>
        </p:nvSpPr>
        <p:spPr bwMode="auto">
          <a:xfrm>
            <a:off x="8716963" y="804863"/>
            <a:ext cx="3857625" cy="8643937"/>
          </a:xfrm>
          <a:prstGeom prst="rect">
            <a:avLst/>
          </a:prstGeom>
          <a:noFill/>
          <a:ln w="9525">
            <a:noFill/>
            <a:miter lim="800000"/>
            <a:headEnd/>
            <a:tailEnd/>
          </a:ln>
        </p:spPr>
        <p:txBody>
          <a:bodyPr/>
          <a:lstStyle/>
          <a:p>
            <a:pPr algn="ctr" eaLnBrk="0" hangingPunct="0">
              <a:lnSpc>
                <a:spcPct val="80000"/>
              </a:lnSpc>
              <a:spcBef>
                <a:spcPts val="1800"/>
              </a:spcBef>
            </a:pPr>
            <a:endParaRPr lang="ru-RU" sz="2000" b="1">
              <a:solidFill>
                <a:srgbClr val="FFFFFF"/>
              </a:solidFill>
              <a:latin typeface="Arial" pitchFamily="34" charset="0"/>
            </a:endParaRPr>
          </a:p>
          <a:p>
            <a:pPr algn="ctr" eaLnBrk="0" hangingPunct="0">
              <a:lnSpc>
                <a:spcPct val="80000"/>
              </a:lnSpc>
              <a:spcBef>
                <a:spcPts val="600"/>
              </a:spcBef>
            </a:pPr>
            <a:r>
              <a:rPr lang="ru-RU" sz="2000" b="1">
                <a:solidFill>
                  <a:srgbClr val="FFFFFF"/>
                </a:solidFill>
                <a:latin typeface="Arial" pitchFamily="34" charset="0"/>
              </a:rPr>
              <a:t>Промо оффер благотворительной кампании «Помогите нам сделать мир мягче!»: </a:t>
            </a:r>
          </a:p>
          <a:p>
            <a:pPr algn="ctr" eaLnBrk="0" hangingPunct="0">
              <a:lnSpc>
                <a:spcPct val="80000"/>
              </a:lnSpc>
              <a:spcBef>
                <a:spcPts val="600"/>
              </a:spcBef>
            </a:pPr>
            <a:r>
              <a:rPr lang="ru-RU" sz="1800">
                <a:solidFill>
                  <a:srgbClr val="FFFFFF"/>
                </a:solidFill>
                <a:latin typeface="Arial" pitchFamily="34" charset="0"/>
                <a:sym typeface="PFDinTextCompPro-Regular" charset="0"/>
              </a:rPr>
              <a:t>С каждой купленной мягкой игрушки </a:t>
            </a:r>
            <a:r>
              <a:rPr lang="en-US" sz="1800">
                <a:solidFill>
                  <a:srgbClr val="FFFFFF"/>
                </a:solidFill>
                <a:latin typeface="Arial" pitchFamily="34" charset="0"/>
                <a:sym typeface="PFDinTextCompPro-Regular" charset="0"/>
              </a:rPr>
              <a:t>IKEA</a:t>
            </a:r>
            <a:r>
              <a:rPr lang="ru-RU" sz="1800">
                <a:solidFill>
                  <a:srgbClr val="FFFFFF"/>
                </a:solidFill>
                <a:latin typeface="Arial" pitchFamily="34" charset="0"/>
                <a:sym typeface="PFDinTextCompPro-Regular" charset="0"/>
              </a:rPr>
              <a:t> направит около 40 рублей на осуществление образовательных проектов Детского фонда ООН (ЮНИСЕФ)</a:t>
            </a:r>
          </a:p>
          <a:p>
            <a:pPr algn="ctr" eaLnBrk="0" hangingPunct="0">
              <a:lnSpc>
                <a:spcPct val="80000"/>
              </a:lnSpc>
              <a:spcBef>
                <a:spcPts val="2600"/>
              </a:spcBef>
            </a:pPr>
            <a:r>
              <a:rPr lang="ru-RU" sz="2000" b="1">
                <a:solidFill>
                  <a:srgbClr val="FFFFFF"/>
                </a:solidFill>
                <a:latin typeface="Arial" pitchFamily="34" charset="0"/>
              </a:rPr>
              <a:t>Механика активации в поддержку кампании:</a:t>
            </a:r>
          </a:p>
          <a:p>
            <a:pPr algn="ctr">
              <a:spcAft>
                <a:spcPts val="525"/>
              </a:spcAft>
            </a:pPr>
            <a:r>
              <a:rPr lang="ru-RU" sz="1800">
                <a:solidFill>
                  <a:srgbClr val="FFFFFF"/>
                </a:solidFill>
                <a:latin typeface="Arial" pitchFamily="34" charset="0"/>
                <a:sym typeface="PFDinTextCompPro-Regular" charset="0"/>
              </a:rPr>
              <a:t>Танцевальный флешмоб и парад с использованием ростовых кукол, аналогичных игрушкам-участникам  акции, лифлетинг</a:t>
            </a:r>
          </a:p>
          <a:p>
            <a:pPr algn="ctr" eaLnBrk="0" hangingPunct="0">
              <a:lnSpc>
                <a:spcPct val="80000"/>
              </a:lnSpc>
              <a:spcBef>
                <a:spcPts val="2600"/>
              </a:spcBef>
            </a:pPr>
            <a:r>
              <a:rPr lang="ru-RU" sz="2000" b="1">
                <a:solidFill>
                  <a:srgbClr val="FFFFFF"/>
                </a:solidFill>
                <a:latin typeface="Arial" pitchFamily="34" charset="0"/>
              </a:rPr>
              <a:t>Период проведения: </a:t>
            </a:r>
            <a:endParaRPr lang="en-US" sz="2000" b="1">
              <a:solidFill>
                <a:srgbClr val="FFFFFF"/>
              </a:solidFill>
              <a:latin typeface="Arial" pitchFamily="34" charset="0"/>
            </a:endParaRPr>
          </a:p>
          <a:p>
            <a:pPr algn="ctr" eaLnBrk="0" hangingPunct="0">
              <a:lnSpc>
                <a:spcPct val="80000"/>
              </a:lnSpc>
              <a:spcBef>
                <a:spcPts val="600"/>
              </a:spcBef>
            </a:pPr>
            <a:r>
              <a:rPr lang="en-US" sz="1800">
                <a:solidFill>
                  <a:srgbClr val="FFFFFF"/>
                </a:solidFill>
                <a:latin typeface="Arial" pitchFamily="34" charset="0"/>
                <a:sym typeface="PFDinTextCompPro-Regular" charset="0"/>
              </a:rPr>
              <a:t>4</a:t>
            </a:r>
            <a:r>
              <a:rPr lang="ru-RU" sz="1800">
                <a:solidFill>
                  <a:srgbClr val="FFFFFF"/>
                </a:solidFill>
                <a:latin typeface="Arial" pitchFamily="34" charset="0"/>
                <a:sym typeface="PFDinTextCompPro-Regular" charset="0"/>
              </a:rPr>
              <a:t> ноября 2012 – 5 января 2013 (сб. и вс.)</a:t>
            </a:r>
          </a:p>
          <a:p>
            <a:pPr algn="ctr" eaLnBrk="0" hangingPunct="0">
              <a:lnSpc>
                <a:spcPct val="80000"/>
              </a:lnSpc>
              <a:spcAft>
                <a:spcPts val="525"/>
              </a:spcAft>
            </a:pPr>
            <a:endParaRPr lang="ru-RU" sz="1800">
              <a:solidFill>
                <a:srgbClr val="FFFFFF"/>
              </a:solidFill>
              <a:latin typeface="Arial" pitchFamily="34" charset="0"/>
            </a:endParaRPr>
          </a:p>
          <a:p>
            <a:pPr algn="ctr" eaLnBrk="0" hangingPunct="0">
              <a:lnSpc>
                <a:spcPct val="80000"/>
              </a:lnSpc>
              <a:spcAft>
                <a:spcPts val="525"/>
              </a:spcAft>
            </a:pPr>
            <a:r>
              <a:rPr lang="ru-RU" sz="2000" b="1">
                <a:solidFill>
                  <a:srgbClr val="FFFFFF"/>
                </a:solidFill>
                <a:latin typeface="Arial" pitchFamily="34" charset="0"/>
              </a:rPr>
              <a:t>География:                      </a:t>
            </a:r>
          </a:p>
          <a:p>
            <a:pPr algn="ctr" eaLnBrk="0" hangingPunct="0">
              <a:lnSpc>
                <a:spcPct val="80000"/>
              </a:lnSpc>
              <a:spcAft>
                <a:spcPts val="525"/>
              </a:spcAft>
              <a:buFont typeface="Arial" pitchFamily="34" charset="0"/>
              <a:buChar char="•"/>
            </a:pPr>
            <a:r>
              <a:rPr lang="ru-RU" sz="1800">
                <a:solidFill>
                  <a:srgbClr val="FFFFFF"/>
                </a:solidFill>
                <a:latin typeface="Arial" pitchFamily="34" charset="0"/>
                <a:sym typeface="PFDinTextCompPro-Regular" charset="0"/>
              </a:rPr>
              <a:t> 11 городов (Москва, СПб, Екатеринбург, Омск, Н.Новгород, Казань, Уфа, Самара, Краснодар, Ростов-на-Дону, Новосибирск)</a:t>
            </a:r>
          </a:p>
          <a:p>
            <a:pPr algn="ctr" eaLnBrk="0" hangingPunct="0">
              <a:lnSpc>
                <a:spcPct val="80000"/>
              </a:lnSpc>
              <a:spcBef>
                <a:spcPts val="1200"/>
              </a:spcBef>
              <a:spcAft>
                <a:spcPts val="525"/>
              </a:spcAft>
            </a:pPr>
            <a:r>
              <a:rPr lang="ru-RU" sz="2000" b="1">
                <a:solidFill>
                  <a:srgbClr val="FFFFFF"/>
                </a:solidFill>
                <a:latin typeface="Arial" pitchFamily="34" charset="0"/>
              </a:rPr>
              <a:t>Охват:                      </a:t>
            </a:r>
          </a:p>
          <a:p>
            <a:pPr algn="ctr" eaLnBrk="0" hangingPunct="0">
              <a:lnSpc>
                <a:spcPct val="80000"/>
              </a:lnSpc>
              <a:spcAft>
                <a:spcPts val="525"/>
              </a:spcAft>
              <a:buFont typeface="Arial" pitchFamily="34" charset="0"/>
              <a:buChar char="•"/>
            </a:pPr>
            <a:r>
              <a:rPr lang="ru-RU" sz="1800">
                <a:solidFill>
                  <a:srgbClr val="FFFFFF"/>
                </a:solidFill>
                <a:latin typeface="Arial" pitchFamily="34" charset="0"/>
                <a:sym typeface="PFDinTextCompPro-Regular" charset="0"/>
              </a:rPr>
              <a:t> 14 магазинов  МЕГА</a:t>
            </a: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Aft>
                <a:spcPts val="525"/>
              </a:spcAft>
              <a:buFont typeface="Arial" pitchFamily="34" charset="0"/>
              <a:buChar char="•"/>
            </a:pPr>
            <a:endParaRPr lang="ru-RU" sz="1800" i="1">
              <a:solidFill>
                <a:srgbClr val="FFFFFF"/>
              </a:solidFill>
              <a:latin typeface="Arial" pitchFamily="34" charset="0"/>
              <a:sym typeface="PFDinTextCompPro-Regular" charset="0"/>
            </a:endParaRPr>
          </a:p>
          <a:p>
            <a:pPr algn="ctr" eaLnBrk="0" hangingPunct="0">
              <a:lnSpc>
                <a:spcPct val="80000"/>
              </a:lnSpc>
              <a:spcBef>
                <a:spcPts val="2600"/>
              </a:spcBef>
            </a:pPr>
            <a:endParaRPr lang="ru-RU" sz="2000" b="1" i="1">
              <a:solidFill>
                <a:srgbClr val="FFFFFF"/>
              </a:solidFill>
              <a:latin typeface="Arial" pitchFamily="34" charset="0"/>
            </a:endParaRPr>
          </a:p>
          <a:p>
            <a:pPr algn="ctr" eaLnBrk="0" hangingPunct="0">
              <a:lnSpc>
                <a:spcPct val="80000"/>
              </a:lnSpc>
              <a:spcBef>
                <a:spcPts val="2600"/>
              </a:spcBef>
            </a:pPr>
            <a:endParaRPr lang="ru-RU" sz="2000" b="1" i="1">
              <a:solidFill>
                <a:srgbClr val="FFFFFF"/>
              </a:solidFill>
              <a:latin typeface="Arial" pitchFamily="34" charset="0"/>
            </a:endParaRPr>
          </a:p>
          <a:p>
            <a:pPr algn="ctr" eaLnBrk="0" hangingPunct="0">
              <a:spcBef>
                <a:spcPts val="2600"/>
              </a:spcBef>
            </a:pPr>
            <a:r>
              <a:rPr lang="en-US" sz="1800" i="1">
                <a:solidFill>
                  <a:srgbClr val="FFFFFF"/>
                </a:solidFill>
              </a:rPr>
              <a:t>	</a:t>
            </a:r>
            <a:endParaRPr lang="ru-RU" sz="1800" i="1">
              <a:solidFill>
                <a:srgbClr val="FFFFFF"/>
              </a:solidFill>
            </a:endParaRPr>
          </a:p>
        </p:txBody>
      </p:sp>
      <p:pic>
        <p:nvPicPr>
          <p:cNvPr id="185348" name="Picture 2" descr="\\10.100.0.9\проекты 2012\Светлана Кондеева\Клиенты\ИКЕА\Soft-toy\Фотоотчеты\Отчет_фотограф\NN\IMG_9614.jpg"/>
          <p:cNvPicPr>
            <a:picLocks noChangeAspect="1" noChangeArrowheads="1"/>
          </p:cNvPicPr>
          <p:nvPr/>
        </p:nvPicPr>
        <p:blipFill>
          <a:blip r:embed="rId3">
            <a:lum bright="-2000" contrast="6000"/>
          </a:blip>
          <a:srcRect/>
          <a:stretch>
            <a:fillRect/>
          </a:stretch>
        </p:blipFill>
        <p:spPr bwMode="auto">
          <a:xfrm>
            <a:off x="4430713" y="6145213"/>
            <a:ext cx="4127500" cy="3128962"/>
          </a:xfrm>
          <a:prstGeom prst="rect">
            <a:avLst/>
          </a:prstGeom>
          <a:noFill/>
          <a:ln w="9525">
            <a:noFill/>
            <a:miter lim="800000"/>
            <a:headEnd/>
            <a:tailEnd/>
          </a:ln>
        </p:spPr>
      </p:pic>
      <p:pic>
        <p:nvPicPr>
          <p:cNvPr id="185349" name="Picture 2" descr="\\10.100.0.9\проекты 2012\Светлана Кондеева\Клиенты\ИКЕА\Soft-toy\Фотоотчеты\Отчет_фотограф\Parnas\IMG_5605.jpg"/>
          <p:cNvPicPr>
            <a:picLocks noChangeAspect="1" noChangeArrowheads="1"/>
          </p:cNvPicPr>
          <p:nvPr/>
        </p:nvPicPr>
        <p:blipFill>
          <a:blip r:embed="rId4"/>
          <a:srcRect/>
          <a:stretch>
            <a:fillRect/>
          </a:stretch>
        </p:blipFill>
        <p:spPr bwMode="auto">
          <a:xfrm>
            <a:off x="173038" y="733425"/>
            <a:ext cx="8329612" cy="5357813"/>
          </a:xfrm>
          <a:prstGeom prst="rect">
            <a:avLst/>
          </a:prstGeom>
          <a:noFill/>
          <a:ln w="9525">
            <a:noFill/>
            <a:miter lim="800000"/>
            <a:headEnd/>
            <a:tailEnd/>
          </a:ln>
        </p:spPr>
      </p:pic>
      <p:pic>
        <p:nvPicPr>
          <p:cNvPr id="185350" name="Picture 2" descr="\\10.100.0.9\проекты 2012\Светлана Кондеева\Клиенты\ИКЕА\Soft-toy\Фотоотчеты\Отчет_фотограф\Moscow_Khimki\IMG_0093.JPG"/>
          <p:cNvPicPr>
            <a:picLocks noChangeAspect="1" noChangeArrowheads="1"/>
          </p:cNvPicPr>
          <p:nvPr/>
        </p:nvPicPr>
        <p:blipFill>
          <a:blip r:embed="rId5"/>
          <a:srcRect/>
          <a:stretch>
            <a:fillRect/>
          </a:stretch>
        </p:blipFill>
        <p:spPr bwMode="auto">
          <a:xfrm>
            <a:off x="214313" y="6153150"/>
            <a:ext cx="4144962" cy="3081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Номер слайда 3"/>
          <p:cNvSpPr>
            <a:spLocks noGrp="1"/>
          </p:cNvSpPr>
          <p:nvPr>
            <p:ph type="sldNum" sz="quarter" idx="10"/>
          </p:nvPr>
        </p:nvSpPr>
        <p:spPr>
          <a:noFill/>
        </p:spPr>
        <p:txBody>
          <a:bodyPr wrap="square"/>
          <a:lstStyle/>
          <a:p>
            <a:pPr>
              <a:tabLst>
                <a:tab pos="1066800" algn="l"/>
              </a:tabLst>
            </a:pPr>
            <a:fld id="{DA633F08-5FEC-47E8-9B76-364BA13AAE12}" type="slidenum">
              <a:rPr lang="en-US">
                <a:solidFill>
                  <a:srgbClr val="898989"/>
                </a:solidFill>
                <a:latin typeface="Helvetica Neue Light" charset="0"/>
                <a:sym typeface="Helvetica Neue Light" charset="0"/>
              </a:rPr>
              <a:pPr>
                <a:tabLst>
                  <a:tab pos="1066800" algn="l"/>
                </a:tabLst>
              </a:pPr>
              <a:t>84</a:t>
            </a:fld>
            <a:endParaRPr lang="en-US">
              <a:solidFill>
                <a:srgbClr val="898989"/>
              </a:solidFill>
              <a:latin typeface="Helvetica Neue Light" charset="0"/>
              <a:sym typeface="Helvetica Neue Light" charset="0"/>
            </a:endParaRPr>
          </a:p>
        </p:txBody>
      </p:sp>
      <p:pic>
        <p:nvPicPr>
          <p:cNvPr id="186371" name="Picture 3" descr="\\10.100.0.9\проекты 2012\Светлана Кондеева\Клиенты\ИКЕА\Soft-toy\Фотоотчеты\Отчет_фотограф\Parnas\IMG_5689.jpg"/>
          <p:cNvPicPr>
            <a:picLocks noChangeAspect="1" noChangeArrowheads="1"/>
          </p:cNvPicPr>
          <p:nvPr/>
        </p:nvPicPr>
        <p:blipFill>
          <a:blip r:embed="rId3"/>
          <a:srcRect r="-793"/>
          <a:stretch>
            <a:fillRect/>
          </a:stretch>
        </p:blipFill>
        <p:spPr bwMode="auto">
          <a:xfrm>
            <a:off x="287338" y="661988"/>
            <a:ext cx="9072562" cy="4000500"/>
          </a:xfrm>
          <a:prstGeom prst="rect">
            <a:avLst/>
          </a:prstGeom>
          <a:noFill/>
          <a:ln w="9525">
            <a:noFill/>
            <a:miter lim="800000"/>
            <a:headEnd/>
            <a:tailEnd/>
          </a:ln>
        </p:spPr>
      </p:pic>
      <p:pic>
        <p:nvPicPr>
          <p:cNvPr id="186372" name="Picture 3" descr="\\10.100.0.9\проекты 2012\Светлана Кондеева\Клиенты\ИКЕА\Soft-toy\Фотоотчеты\Отчет_фотограф\Parnas\IMG_5624.jpg"/>
          <p:cNvPicPr>
            <a:picLocks noChangeAspect="1" noChangeArrowheads="1"/>
          </p:cNvPicPr>
          <p:nvPr/>
        </p:nvPicPr>
        <p:blipFill>
          <a:blip r:embed="rId4"/>
          <a:srcRect/>
          <a:stretch>
            <a:fillRect/>
          </a:stretch>
        </p:blipFill>
        <p:spPr bwMode="auto">
          <a:xfrm>
            <a:off x="9375775" y="661988"/>
            <a:ext cx="3373438" cy="5072062"/>
          </a:xfrm>
          <a:prstGeom prst="rect">
            <a:avLst/>
          </a:prstGeom>
          <a:noFill/>
          <a:ln w="9525">
            <a:noFill/>
            <a:miter lim="800000"/>
            <a:headEnd/>
            <a:tailEnd/>
          </a:ln>
        </p:spPr>
      </p:pic>
      <p:pic>
        <p:nvPicPr>
          <p:cNvPr id="186373" name="Picture 6" descr="\\10.100.0.9\проекты 2012\Светлана Кондеева\Клиенты\ИКЕА\Soft-toy\Фотоотчеты\Отчет_фотограф\Dibenko\IMG_6298.jpg"/>
          <p:cNvPicPr>
            <a:picLocks noChangeAspect="1" noChangeArrowheads="1"/>
          </p:cNvPicPr>
          <p:nvPr/>
        </p:nvPicPr>
        <p:blipFill>
          <a:blip r:embed="rId5"/>
          <a:srcRect/>
          <a:stretch>
            <a:fillRect/>
          </a:stretch>
        </p:blipFill>
        <p:spPr bwMode="auto">
          <a:xfrm>
            <a:off x="4224338" y="4733925"/>
            <a:ext cx="5064125" cy="4429125"/>
          </a:xfrm>
          <a:prstGeom prst="rect">
            <a:avLst/>
          </a:prstGeom>
          <a:noFill/>
          <a:ln w="9525">
            <a:noFill/>
            <a:miter lim="800000"/>
            <a:headEnd/>
            <a:tailEnd/>
          </a:ln>
        </p:spPr>
      </p:pic>
      <p:pic>
        <p:nvPicPr>
          <p:cNvPr id="186374" name="Picture 2" descr="\\10.100.0.9\проекты 2012\Светлана Кондеева\Клиенты\ИКЕА\Soft-toy\Фотоотчеты\Отчет_фотограф\NN\IMG_9644.jpg"/>
          <p:cNvPicPr>
            <a:picLocks noChangeAspect="1" noChangeArrowheads="1"/>
          </p:cNvPicPr>
          <p:nvPr/>
        </p:nvPicPr>
        <p:blipFill>
          <a:blip r:embed="rId6"/>
          <a:srcRect/>
          <a:stretch>
            <a:fillRect/>
          </a:stretch>
        </p:blipFill>
        <p:spPr bwMode="auto">
          <a:xfrm>
            <a:off x="287338" y="4733925"/>
            <a:ext cx="3857625" cy="4445000"/>
          </a:xfrm>
          <a:prstGeom prst="rect">
            <a:avLst/>
          </a:prstGeom>
          <a:noFill/>
          <a:ln w="9525">
            <a:noFill/>
            <a:miter lim="800000"/>
            <a:headEnd/>
            <a:tailEnd/>
          </a:ln>
        </p:spPr>
      </p:pic>
      <p:pic>
        <p:nvPicPr>
          <p:cNvPr id="186375" name="Picture 2" descr="\\10.100.0.9\проекты 2012\Светлана Кондеева\Клиенты\ИКЕА\Soft-toy\Фотоотчеты\Отчет_фотограф\Samara\IMG_0564.JPG"/>
          <p:cNvPicPr>
            <a:picLocks noChangeAspect="1" noChangeArrowheads="1"/>
          </p:cNvPicPr>
          <p:nvPr/>
        </p:nvPicPr>
        <p:blipFill>
          <a:blip r:embed="rId7">
            <a:lum bright="8000" contrast="14000"/>
          </a:blip>
          <a:srcRect/>
          <a:stretch>
            <a:fillRect/>
          </a:stretch>
        </p:blipFill>
        <p:spPr bwMode="auto">
          <a:xfrm>
            <a:off x="9359900" y="5807075"/>
            <a:ext cx="3357563" cy="3355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Номер слайда 3"/>
          <p:cNvSpPr>
            <a:spLocks noGrp="1"/>
          </p:cNvSpPr>
          <p:nvPr>
            <p:ph type="sldNum" sz="quarter" idx="10"/>
          </p:nvPr>
        </p:nvSpPr>
        <p:spPr>
          <a:noFill/>
        </p:spPr>
        <p:txBody>
          <a:bodyPr/>
          <a:lstStyle/>
          <a:p>
            <a:pPr>
              <a:tabLst>
                <a:tab pos="1066800" algn="l"/>
              </a:tabLst>
            </a:pPr>
            <a:fld id="{FCC2D17E-B47F-4460-BEC5-024AAD57E96C}" type="slidenum">
              <a:rPr lang="en-US"/>
              <a:pPr>
                <a:tabLst>
                  <a:tab pos="1066800" algn="l"/>
                </a:tabLst>
              </a:pPr>
              <a:t>85</a:t>
            </a:fld>
            <a:endParaRPr lang="en-US"/>
          </a:p>
        </p:txBody>
      </p:sp>
      <p:sp>
        <p:nvSpPr>
          <p:cNvPr id="187395"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54749C15-CCD0-453F-BA61-4E43F1D0E922}" type="slidenum">
              <a:rPr lang="en-US" sz="2400" b="1">
                <a:solidFill>
                  <a:srgbClr val="BC3272"/>
                </a:solidFill>
                <a:latin typeface="Helvetica Neue" charset="0"/>
                <a:sym typeface="Helvetica Neue" charset="0"/>
              </a:rPr>
              <a:pPr algn="r">
                <a:tabLst>
                  <a:tab pos="1066800" algn="l"/>
                </a:tabLst>
              </a:pPr>
              <a:t>85</a:t>
            </a:fld>
            <a:endParaRPr lang="en-US" sz="2400" b="1">
              <a:solidFill>
                <a:srgbClr val="BC3272"/>
              </a:solidFill>
              <a:latin typeface="Helvetica Neue" charset="0"/>
              <a:sym typeface="Helvetica Neue" charset="0"/>
            </a:endParaRPr>
          </a:p>
        </p:txBody>
      </p:sp>
      <p:sp>
        <p:nvSpPr>
          <p:cNvPr id="187396" name="Rectangle 3"/>
          <p:cNvSpPr>
            <a:spLocks noGrp="1" noChangeArrowheads="1"/>
          </p:cNvSpPr>
          <p:nvPr>
            <p:ph type="title"/>
          </p:nvPr>
        </p:nvSpPr>
        <p:spPr>
          <a:xfrm>
            <a:off x="573088" y="3019425"/>
            <a:ext cx="12036425" cy="5000625"/>
          </a:xfrm>
        </p:spPr>
        <p:txBody>
          <a:bodyPr/>
          <a:lstStyle/>
          <a:p>
            <a:pPr eaLnBrk="1" hangingPunct="1"/>
            <a:r>
              <a:rPr lang="ru-RU" sz="2800" b="1" smtClean="0">
                <a:latin typeface="Helvetica Neue" charset="0"/>
                <a:sym typeface="Helvetica Neue" charset="0"/>
              </a:rPr>
              <a:t>Активация в поддержку благотворительной кампании </a:t>
            </a:r>
            <a:r>
              <a:rPr lang="en-US" sz="2800" b="1" smtClean="0">
                <a:latin typeface="Helvetica Neue" charset="0"/>
                <a:sym typeface="Helvetica Neue" charset="0"/>
              </a:rPr>
              <a:t>IKEA </a:t>
            </a:r>
            <a:r>
              <a:rPr lang="ru-RU" sz="2800" b="1" smtClean="0">
                <a:latin typeface="Helvetica Neue" charset="0"/>
                <a:sym typeface="Helvetica Neue" charset="0"/>
              </a:rPr>
              <a:t>и ЮНИСЕФ в цифрах:</a:t>
            </a:r>
            <a:r>
              <a:rPr lang="en-US" sz="2800" b="1" smtClean="0">
                <a:latin typeface="Helvetica Neue" charset="0"/>
                <a:ea typeface="ヒラギノ角ゴ ProN W6" charset="-128"/>
                <a:sym typeface="Helvetica Neue" charset="0"/>
              </a:rPr>
              <a:t/>
            </a:r>
            <a:br>
              <a:rPr lang="en-US" sz="2800" b="1" smtClean="0">
                <a:latin typeface="Helvetica Neue" charset="0"/>
                <a:ea typeface="ヒラギノ角ゴ ProN W6" charset="-128"/>
                <a:sym typeface="Helvetica Neue" charset="0"/>
              </a:rPr>
            </a:br>
            <a:r>
              <a:rPr lang="en-US" sz="2700" smtClean="0"/>
              <a:t/>
            </a:r>
            <a:br>
              <a:rPr lang="en-US" sz="2700" smtClean="0"/>
            </a:br>
            <a:r>
              <a:rPr lang="ru-RU" sz="2700" smtClean="0"/>
              <a:t>14 промо команд по 6 человек (3 промоутера и 3 ростовые куклы)</a:t>
            </a:r>
            <a:br>
              <a:rPr lang="ru-RU" sz="2700" smtClean="0"/>
            </a:br>
            <a:r>
              <a:rPr lang="ru-RU" sz="2700" smtClean="0"/>
              <a:t/>
            </a:r>
            <a:br>
              <a:rPr lang="ru-RU" sz="2700" smtClean="0"/>
            </a:br>
            <a:r>
              <a:rPr lang="ru-RU" sz="2700" smtClean="0"/>
              <a:t>266 промо дней</a:t>
            </a:r>
            <a:br>
              <a:rPr lang="ru-RU" sz="2700" smtClean="0"/>
            </a:br>
            <a:r>
              <a:rPr lang="en-US" sz="2800" smtClean="0"/>
              <a:t/>
            </a:r>
            <a:br>
              <a:rPr lang="en-US" sz="2800" smtClean="0"/>
            </a:br>
            <a:r>
              <a:rPr lang="ru-RU" sz="2800" smtClean="0"/>
              <a:t>Более 1600 проведенных флешмобов</a:t>
            </a:r>
            <a:r>
              <a:rPr lang="en-US" sz="2700" smtClean="0"/>
              <a:t/>
            </a:r>
            <a:br>
              <a:rPr lang="en-US" sz="2700" smtClean="0"/>
            </a:br>
            <a:r>
              <a:rPr lang="en-US" sz="2700" smtClean="0"/>
              <a:t/>
            </a:r>
            <a:br>
              <a:rPr lang="en-US" sz="2700" smtClean="0"/>
            </a:br>
            <a:r>
              <a:rPr lang="ru-RU" sz="2700" smtClean="0"/>
              <a:t>1</a:t>
            </a:r>
            <a:r>
              <a:rPr lang="ru-RU" sz="2800" smtClean="0"/>
              <a:t> 180 000 проданных игрушек по всей России </a:t>
            </a:r>
            <a:r>
              <a:rPr lang="en-US" sz="2700" smtClean="0"/>
              <a:t/>
            </a:r>
            <a:br>
              <a:rPr lang="en-US" sz="2700" smtClean="0"/>
            </a:br>
            <a:endParaRPr lang="en-US" sz="2700" smtClean="0"/>
          </a:p>
        </p:txBody>
      </p:sp>
      <p:pic>
        <p:nvPicPr>
          <p:cNvPr id="187397" name="Picture 7" descr="\\10.100.0.9\проекты 2012\Светлана Кондеева\Клиенты\ИКЕА\Soft-toy\Фотоотчеты\Отчет_фотограф\NN\IMG_9556.jpg"/>
          <p:cNvPicPr>
            <a:picLocks noChangeAspect="1" noChangeArrowheads="1"/>
          </p:cNvPicPr>
          <p:nvPr/>
        </p:nvPicPr>
        <p:blipFill>
          <a:blip r:embed="rId2"/>
          <a:srcRect t="15218" b="23914"/>
          <a:stretch>
            <a:fillRect/>
          </a:stretch>
        </p:blipFill>
        <p:spPr bwMode="auto">
          <a:xfrm>
            <a:off x="287338" y="733425"/>
            <a:ext cx="12430125" cy="2000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Номер слайда 3"/>
          <p:cNvSpPr>
            <a:spLocks noGrp="1"/>
          </p:cNvSpPr>
          <p:nvPr>
            <p:ph type="sldNum" sz="quarter" idx="10"/>
          </p:nvPr>
        </p:nvSpPr>
        <p:spPr>
          <a:noFill/>
        </p:spPr>
        <p:txBody>
          <a:bodyPr/>
          <a:lstStyle/>
          <a:p>
            <a:fld id="{DF136696-347C-436D-8E13-C55054D4C210}" type="slidenum">
              <a:rPr lang="en-US"/>
              <a:pPr/>
              <a:t>86</a:t>
            </a:fld>
            <a:endParaRPr lang="en-US"/>
          </a:p>
        </p:txBody>
      </p:sp>
      <p:sp>
        <p:nvSpPr>
          <p:cNvPr id="188419" name="Текст 6"/>
          <p:cNvSpPr>
            <a:spLocks noGrp="1"/>
          </p:cNvSpPr>
          <p:nvPr>
            <p:ph idx="4294967295"/>
          </p:nvPr>
        </p:nvSpPr>
        <p:spPr bwMode="auto">
          <a:xfrm>
            <a:off x="669925" y="1079500"/>
            <a:ext cx="12334875" cy="7734300"/>
          </a:xfrm>
          <a:prstGeom prst="rect">
            <a:avLst/>
          </a:prstGeom>
          <a:noFill/>
          <a:ln>
            <a:miter lim="800000"/>
            <a:headEnd/>
            <a:tailEnd/>
          </a:ln>
        </p:spPr>
        <p:txBody>
          <a:bodyPr anchor="b"/>
          <a:lstStyle/>
          <a:p>
            <a:pPr marL="0" indent="0" algn="ctr">
              <a:buFontTx/>
              <a:buNone/>
            </a:pPr>
            <a:r>
              <a:rPr lang="ru-RU" sz="4800" b="1" smtClean="0">
                <a:solidFill>
                  <a:schemeClr val="bg1"/>
                </a:solidFill>
              </a:rPr>
              <a:t>Стань лицом с обложки нового каталога 2011-2013</a:t>
            </a:r>
            <a:endParaRPr lang="ru-RU" smtClean="0">
              <a:solidFill>
                <a:schemeClr val="bg1"/>
              </a:solidFill>
            </a:endParaRPr>
          </a:p>
        </p:txBody>
      </p:sp>
      <p:pic>
        <p:nvPicPr>
          <p:cNvPr id="188420" name="Picture 3"/>
          <p:cNvPicPr>
            <a:picLocks noChangeAspect="1" noChangeArrowheads="1"/>
          </p:cNvPicPr>
          <p:nvPr/>
        </p:nvPicPr>
        <p:blipFill>
          <a:blip r:embed="rId2"/>
          <a:srcRect/>
          <a:stretch>
            <a:fillRect/>
          </a:stretch>
        </p:blipFill>
        <p:spPr bwMode="auto">
          <a:xfrm>
            <a:off x="1258888" y="733425"/>
            <a:ext cx="5070475" cy="5500688"/>
          </a:xfrm>
          <a:prstGeom prst="rect">
            <a:avLst/>
          </a:prstGeom>
          <a:noFill/>
          <a:ln w="9525">
            <a:noFill/>
            <a:miter lim="800000"/>
            <a:headEnd/>
            <a:tailEnd/>
          </a:ln>
        </p:spPr>
      </p:pic>
      <p:pic>
        <p:nvPicPr>
          <p:cNvPr id="188421" name="Picture 2"/>
          <p:cNvPicPr>
            <a:picLocks noChangeAspect="1" noChangeArrowheads="1"/>
          </p:cNvPicPr>
          <p:nvPr/>
        </p:nvPicPr>
        <p:blipFill>
          <a:blip r:embed="rId3"/>
          <a:srcRect/>
          <a:stretch>
            <a:fillRect/>
          </a:stretch>
        </p:blipFill>
        <p:spPr bwMode="auto">
          <a:xfrm>
            <a:off x="6402388" y="733425"/>
            <a:ext cx="5243512" cy="5500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4"/>
          <p:cNvSpPr>
            <a:spLocks noGrp="1"/>
          </p:cNvSpPr>
          <p:nvPr>
            <p:ph type="sldNum" sz="quarter" idx="10"/>
          </p:nvPr>
        </p:nvSpPr>
        <p:spPr>
          <a:noFill/>
        </p:spPr>
        <p:txBody>
          <a:bodyPr/>
          <a:lstStyle/>
          <a:p>
            <a:r>
              <a:rPr lang="en-US" sz="2200">
                <a:solidFill>
                  <a:srgbClr val="BD1E85"/>
                </a:solidFill>
                <a:latin typeface="Verdana" pitchFamily="34" charset="0"/>
              </a:rPr>
              <a:t>:</a:t>
            </a:r>
            <a:fld id="{BB817E4B-40C1-4812-AD48-A7DBBD027A68}" type="slidenum">
              <a:rPr lang="en-US" sz="2200">
                <a:latin typeface="Verdana" pitchFamily="34" charset="0"/>
              </a:rPr>
              <a:pPr/>
              <a:t>87</a:t>
            </a:fld>
            <a:endParaRPr lang="en-US" sz="2200">
              <a:latin typeface="Verdana" pitchFamily="34" charset="0"/>
            </a:endParaRPr>
          </a:p>
        </p:txBody>
      </p:sp>
      <p:sp>
        <p:nvSpPr>
          <p:cNvPr id="189443" name="Title 1"/>
          <p:cNvSpPr txBox="1">
            <a:spLocks/>
          </p:cNvSpPr>
          <p:nvPr/>
        </p:nvSpPr>
        <p:spPr bwMode="auto">
          <a:xfrm>
            <a:off x="8734425" y="915988"/>
            <a:ext cx="3883025" cy="7675562"/>
          </a:xfrm>
          <a:prstGeom prst="rect">
            <a:avLst/>
          </a:prstGeom>
          <a:noFill/>
          <a:ln w="9525">
            <a:noFill/>
            <a:miter lim="800000"/>
            <a:headEnd/>
            <a:tailEnd/>
          </a:ln>
        </p:spPr>
        <p:txBody>
          <a:bodyPr/>
          <a:lstStyle/>
          <a:p>
            <a:pPr algn="just"/>
            <a:r>
              <a:rPr lang="ru-RU" sz="1800" b="1">
                <a:solidFill>
                  <a:srgbClr val="FFFFFF"/>
                </a:solidFill>
                <a:latin typeface="Verdana" pitchFamily="34" charset="0"/>
              </a:rPr>
              <a:t>Клиент: </a:t>
            </a:r>
            <a:r>
              <a:rPr lang="ru-RU" sz="1800">
                <a:solidFill>
                  <a:srgbClr val="FFFFFF"/>
                </a:solidFill>
                <a:latin typeface="Verdana" pitchFamily="34" charset="0"/>
              </a:rPr>
              <a:t>ИКЕА ДОМ</a:t>
            </a:r>
          </a:p>
          <a:p>
            <a:pPr algn="just"/>
            <a:r>
              <a:rPr lang="ru-RU" sz="1800" b="1">
                <a:solidFill>
                  <a:srgbClr val="FFFFFF"/>
                </a:solidFill>
                <a:latin typeface="Verdana" pitchFamily="34" charset="0"/>
              </a:rPr>
              <a:t>Бренд: </a:t>
            </a:r>
            <a:r>
              <a:rPr lang="ru-RU" sz="1800">
                <a:solidFill>
                  <a:srgbClr val="FFFFFF"/>
                </a:solidFill>
                <a:latin typeface="Verdana" pitchFamily="34" charset="0"/>
              </a:rPr>
              <a:t>ИКЕА</a:t>
            </a:r>
          </a:p>
          <a:p>
            <a:pPr algn="just"/>
            <a:endParaRPr lang="ru-RU" sz="1800">
              <a:solidFill>
                <a:srgbClr val="FFFFFF"/>
              </a:solidFill>
              <a:latin typeface="Verdana" pitchFamily="34" charset="0"/>
            </a:endParaRPr>
          </a:p>
          <a:p>
            <a:pPr algn="just"/>
            <a:r>
              <a:rPr lang="ru-RU" sz="1800" b="1">
                <a:solidFill>
                  <a:srgbClr val="FFFFFF"/>
                </a:solidFill>
                <a:latin typeface="Verdana" pitchFamily="34" charset="0"/>
              </a:rPr>
              <a:t>Охват:</a:t>
            </a:r>
            <a:r>
              <a:rPr lang="ru-RU" sz="1800">
                <a:solidFill>
                  <a:srgbClr val="FFFFFF"/>
                </a:solidFill>
                <a:latin typeface="Verdana" pitchFamily="34" charset="0"/>
              </a:rPr>
              <a:t> 14 городов</a:t>
            </a:r>
          </a:p>
          <a:p>
            <a:pPr algn="just"/>
            <a:r>
              <a:rPr lang="ru-RU" sz="1800">
                <a:solidFill>
                  <a:srgbClr val="FFFFFF"/>
                </a:solidFill>
                <a:latin typeface="Verdana" pitchFamily="34" charset="0"/>
              </a:rPr>
              <a:t>Три года подряд с августа по октябрь посетители торговых центров МЕГА имеют уникальную возможность стать лицом с обложки нового каталога </a:t>
            </a:r>
            <a:r>
              <a:rPr lang="en-US" sz="1800">
                <a:solidFill>
                  <a:srgbClr val="FFFFFF"/>
                </a:solidFill>
                <a:latin typeface="Verdana" pitchFamily="34" charset="0"/>
              </a:rPr>
              <a:t>IKEA. </a:t>
            </a:r>
            <a:r>
              <a:rPr lang="ru-RU" sz="1800">
                <a:solidFill>
                  <a:srgbClr val="FFFFFF"/>
                </a:solidFill>
                <a:latin typeface="Verdana" pitchFamily="34" charset="0"/>
              </a:rPr>
              <a:t>В эти дни для посетителей работает фото студия, где каждый желающий сможет сфотографироваться в таком же интерьере, как на обложке, а через неделю получить каталог </a:t>
            </a:r>
            <a:r>
              <a:rPr lang="en-US" sz="1800">
                <a:solidFill>
                  <a:srgbClr val="FFFFFF"/>
                </a:solidFill>
                <a:latin typeface="Verdana" pitchFamily="34" charset="0"/>
              </a:rPr>
              <a:t>IKEA </a:t>
            </a:r>
            <a:r>
              <a:rPr lang="ru-RU" sz="1800">
                <a:solidFill>
                  <a:srgbClr val="FFFFFF"/>
                </a:solidFill>
                <a:latin typeface="Verdana" pitchFamily="34" charset="0"/>
              </a:rPr>
              <a:t>со своей фотографией на обложке! Более того, любой посетитель может принять участие в он лайн конкурсе на лучшую обложку каталога!   </a:t>
            </a:r>
          </a:p>
          <a:p>
            <a:pPr algn="just"/>
            <a:endParaRPr lang="ru-RU" sz="1800">
              <a:solidFill>
                <a:srgbClr val="FFFFFF"/>
              </a:solidFill>
              <a:latin typeface="Verdana" pitchFamily="34" charset="0"/>
            </a:endParaRPr>
          </a:p>
          <a:p>
            <a:r>
              <a:rPr lang="ru-RU" sz="1800" b="1">
                <a:solidFill>
                  <a:srgbClr val="FFFFFF"/>
                </a:solidFill>
                <a:latin typeface="Verdana" pitchFamily="34" charset="0"/>
              </a:rPr>
              <a:t>Результаты:</a:t>
            </a:r>
            <a:r>
              <a:rPr lang="ru-RU" sz="1800">
                <a:solidFill>
                  <a:srgbClr val="FFFFFF"/>
                </a:solidFill>
                <a:latin typeface="Verdana" pitchFamily="34" charset="0"/>
              </a:rPr>
              <a:t> более 300 000 фотографий, более 1 000 000</a:t>
            </a:r>
          </a:p>
          <a:p>
            <a:r>
              <a:rPr lang="ru-RU" sz="1800">
                <a:solidFill>
                  <a:srgbClr val="FFFFFF"/>
                </a:solidFill>
                <a:latin typeface="Verdana" pitchFamily="34" charset="0"/>
              </a:rPr>
              <a:t>контактов,</a:t>
            </a:r>
            <a:r>
              <a:rPr lang="en-US" sz="1800">
                <a:solidFill>
                  <a:srgbClr val="FFFFFF"/>
                </a:solidFill>
                <a:latin typeface="Verdana" pitchFamily="34" charset="0"/>
              </a:rPr>
              <a:t> </a:t>
            </a:r>
            <a:r>
              <a:rPr lang="ru-RU" sz="1800">
                <a:solidFill>
                  <a:srgbClr val="FFFFFF"/>
                </a:solidFill>
                <a:latin typeface="Verdana" pitchFamily="34" charset="0"/>
              </a:rPr>
              <a:t>напечатано и выдано более 300 000 каталогов</a:t>
            </a:r>
          </a:p>
        </p:txBody>
      </p:sp>
      <p:pic>
        <p:nvPicPr>
          <p:cNvPr id="189444" name="Picture 2" descr="\\10.100.0.9\проекты 2012\Светлана Кондеева\Клиенты\ИКЕА\IKEA Face from the Cover2013\Фотографии\Москва_фотостенд\IMG_0014.JPG"/>
          <p:cNvPicPr>
            <a:picLocks noChangeAspect="1" noChangeArrowheads="1"/>
          </p:cNvPicPr>
          <p:nvPr/>
        </p:nvPicPr>
        <p:blipFill>
          <a:blip r:embed="rId3"/>
          <a:srcRect/>
          <a:stretch>
            <a:fillRect/>
          </a:stretch>
        </p:blipFill>
        <p:spPr bwMode="auto">
          <a:xfrm>
            <a:off x="309563" y="773113"/>
            <a:ext cx="4267200" cy="2844800"/>
          </a:xfrm>
          <a:prstGeom prst="rect">
            <a:avLst/>
          </a:prstGeom>
          <a:noFill/>
          <a:ln w="9525">
            <a:noFill/>
            <a:miter lim="800000"/>
            <a:headEnd/>
            <a:tailEnd/>
          </a:ln>
        </p:spPr>
      </p:pic>
      <p:pic>
        <p:nvPicPr>
          <p:cNvPr id="189445" name="Picture 3" descr="\\10.100.0.9\проекты 2012\Светлана Кондеева\Клиенты\ИКЕА\IKEA Face from the Cover2013\Фотографии\Москва_фотостенд\IMG_0072.JPG"/>
          <p:cNvPicPr>
            <a:picLocks noChangeAspect="1" noChangeArrowheads="1"/>
          </p:cNvPicPr>
          <p:nvPr/>
        </p:nvPicPr>
        <p:blipFill>
          <a:blip r:embed="rId4"/>
          <a:srcRect/>
          <a:stretch>
            <a:fillRect/>
          </a:stretch>
        </p:blipFill>
        <p:spPr bwMode="auto">
          <a:xfrm>
            <a:off x="309563" y="3627438"/>
            <a:ext cx="4103687" cy="2736850"/>
          </a:xfrm>
          <a:prstGeom prst="rect">
            <a:avLst/>
          </a:prstGeom>
          <a:noFill/>
          <a:ln w="9525">
            <a:noFill/>
            <a:miter lim="800000"/>
            <a:headEnd/>
            <a:tailEnd/>
          </a:ln>
        </p:spPr>
      </p:pic>
      <p:pic>
        <p:nvPicPr>
          <p:cNvPr id="189446" name="Picture 4" descr="\\10.100.0.9\проекты 2012\Светлана Кондеева\Клиенты\ИКЕА\IKEA Face from the Cover2013\Фотографии\Москва_фотостенд\IMG_0024.JPG"/>
          <p:cNvPicPr>
            <a:picLocks noChangeAspect="1" noChangeArrowheads="1"/>
          </p:cNvPicPr>
          <p:nvPr/>
        </p:nvPicPr>
        <p:blipFill>
          <a:blip r:embed="rId5"/>
          <a:srcRect r="3374"/>
          <a:stretch>
            <a:fillRect/>
          </a:stretch>
        </p:blipFill>
        <p:spPr bwMode="auto">
          <a:xfrm>
            <a:off x="4448175" y="773113"/>
            <a:ext cx="4122738" cy="2844800"/>
          </a:xfrm>
          <a:prstGeom prst="rect">
            <a:avLst/>
          </a:prstGeom>
          <a:noFill/>
          <a:ln w="9525">
            <a:noFill/>
            <a:miter lim="800000"/>
            <a:headEnd/>
            <a:tailEnd/>
          </a:ln>
        </p:spPr>
      </p:pic>
      <p:pic>
        <p:nvPicPr>
          <p:cNvPr id="189447" name="Picture 5" descr="\\10.100.0.9\проекты 2012\Светлана Кондеева\Клиенты\ИКЕА\IKEA Face from the Cover2013\Фотографии\Москва_фотостенд\IMG_0016.JPG"/>
          <p:cNvPicPr>
            <a:picLocks noChangeAspect="1" noChangeArrowheads="1"/>
          </p:cNvPicPr>
          <p:nvPr/>
        </p:nvPicPr>
        <p:blipFill>
          <a:blip r:embed="rId6"/>
          <a:srcRect/>
          <a:stretch>
            <a:fillRect/>
          </a:stretch>
        </p:blipFill>
        <p:spPr bwMode="auto">
          <a:xfrm>
            <a:off x="4418013" y="3627438"/>
            <a:ext cx="4141787" cy="2762250"/>
          </a:xfrm>
          <a:prstGeom prst="rect">
            <a:avLst/>
          </a:prstGeom>
          <a:noFill/>
          <a:ln w="9525">
            <a:noFill/>
            <a:miter lim="800000"/>
            <a:headEnd/>
            <a:tailEnd/>
          </a:ln>
        </p:spPr>
      </p:pic>
      <p:pic>
        <p:nvPicPr>
          <p:cNvPr id="189448" name="Picture 6" descr="\\10.100.0.9\проекты 2012\Светлана Кондеева\Клиенты\ИКЕА\IKEA Face from the Cover2013\Фотографии\Москва_фотостенд\IMG_0083.JPG"/>
          <p:cNvPicPr>
            <a:picLocks noChangeAspect="1" noChangeArrowheads="1"/>
          </p:cNvPicPr>
          <p:nvPr/>
        </p:nvPicPr>
        <p:blipFill>
          <a:blip r:embed="rId7"/>
          <a:srcRect/>
          <a:stretch>
            <a:fillRect/>
          </a:stretch>
        </p:blipFill>
        <p:spPr bwMode="auto">
          <a:xfrm>
            <a:off x="309563" y="6335713"/>
            <a:ext cx="4183062" cy="2789237"/>
          </a:xfrm>
          <a:prstGeom prst="rect">
            <a:avLst/>
          </a:prstGeom>
          <a:noFill/>
          <a:ln w="9525">
            <a:noFill/>
            <a:miter lim="800000"/>
            <a:headEnd/>
            <a:tailEnd/>
          </a:ln>
        </p:spPr>
      </p:pic>
      <p:pic>
        <p:nvPicPr>
          <p:cNvPr id="189449" name="Picture 7" descr="\\10.100.0.9\проекты 2012\Светлана Кондеева\Клиенты\ИКЕА\IKEA Face from the Cover2013\Фотографии\Москва_фотостенд\IMG_0548.JPG"/>
          <p:cNvPicPr>
            <a:picLocks noChangeAspect="1" noChangeArrowheads="1"/>
          </p:cNvPicPr>
          <p:nvPr/>
        </p:nvPicPr>
        <p:blipFill>
          <a:blip r:embed="rId8"/>
          <a:srcRect/>
          <a:stretch>
            <a:fillRect/>
          </a:stretch>
        </p:blipFill>
        <p:spPr bwMode="auto">
          <a:xfrm>
            <a:off x="4414838" y="6335713"/>
            <a:ext cx="4167187" cy="2779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title"/>
          </p:nvPr>
        </p:nvSpPr>
        <p:spPr>
          <a:xfrm>
            <a:off x="609600" y="3613150"/>
            <a:ext cx="11785600" cy="5511800"/>
          </a:xfrm>
        </p:spPr>
        <p:txBody>
          <a:bodyPr/>
          <a:lstStyle/>
          <a:p>
            <a:pPr eaLnBrk="1" hangingPunct="1"/>
            <a:r>
              <a:rPr lang="en-US" sz="4600" b="1" smtClean="0">
                <a:latin typeface="Helvetica Neue" charset="0"/>
                <a:sym typeface="Helvetica Neue" charset="0"/>
              </a:rPr>
              <a:t>MEGA FASHION DAY</a:t>
            </a:r>
            <a:r>
              <a:rPr lang="en-US" sz="4600" b="1" smtClean="0">
                <a:latin typeface="Helvetica Neue" charset="0"/>
                <a:ea typeface="ヒラギノ角ゴ ProN W6" charset="-128"/>
                <a:sym typeface="Helvetica Neue" charset="0"/>
              </a:rPr>
              <a:t/>
            </a:r>
            <a:br>
              <a:rPr lang="en-US" sz="4600" b="1" smtClean="0">
                <a:latin typeface="Helvetica Neue" charset="0"/>
                <a:ea typeface="ヒラギノ角ゴ ProN W6" charset="-128"/>
                <a:sym typeface="Helvetica Neue" charset="0"/>
              </a:rPr>
            </a:br>
            <a:r>
              <a:rPr lang="en-US" sz="4600" smtClean="0"/>
              <a:t>201</a:t>
            </a:r>
            <a:r>
              <a:rPr lang="ru-RU" sz="4600" smtClean="0"/>
              <a:t>3</a:t>
            </a:r>
            <a:endParaRPr lang="en-US" sz="4600" smtClean="0"/>
          </a:p>
        </p:txBody>
      </p:sp>
      <p:sp>
        <p:nvSpPr>
          <p:cNvPr id="190467" name="Номер слайда 3"/>
          <p:cNvSpPr>
            <a:spLocks noGrp="1"/>
          </p:cNvSpPr>
          <p:nvPr>
            <p:ph type="sldNum" sz="quarter" idx="10"/>
          </p:nvPr>
        </p:nvSpPr>
        <p:spPr>
          <a:noFill/>
        </p:spPr>
        <p:txBody>
          <a:bodyPr/>
          <a:lstStyle/>
          <a:p>
            <a:pPr>
              <a:tabLst>
                <a:tab pos="1066800" algn="l"/>
              </a:tabLst>
            </a:pPr>
            <a:fld id="{D8C47A24-B41C-45AE-85CA-69D29E0DFDEF}" type="slidenum">
              <a:rPr lang="en-US"/>
              <a:pPr>
                <a:tabLst>
                  <a:tab pos="1066800" algn="l"/>
                </a:tabLst>
              </a:pPr>
              <a:t>88</a:t>
            </a:fld>
            <a:endParaRPr lang="en-US"/>
          </a:p>
        </p:txBody>
      </p:sp>
      <p:sp>
        <p:nvSpPr>
          <p:cNvPr id="190468"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E4E425A-2F3E-4C55-8803-B680CA6E5B74}" type="slidenum">
              <a:rPr lang="en-US" sz="2400" b="1">
                <a:solidFill>
                  <a:srgbClr val="BC3272"/>
                </a:solidFill>
                <a:latin typeface="Helvetica Neue" charset="0"/>
                <a:sym typeface="Helvetica Neue" charset="0"/>
              </a:rPr>
              <a:pPr algn="r">
                <a:tabLst>
                  <a:tab pos="1066800" algn="l"/>
                </a:tabLst>
              </a:pPr>
              <a:t>88</a:t>
            </a:fld>
            <a:endParaRPr lang="en-US" sz="2400" b="1">
              <a:solidFill>
                <a:srgbClr val="BC3272"/>
              </a:solidFill>
              <a:latin typeface="Helvetica Neue" charset="0"/>
              <a:sym typeface="Helvetica Neue" charset="0"/>
            </a:endParaRPr>
          </a:p>
        </p:txBody>
      </p:sp>
      <p:pic>
        <p:nvPicPr>
          <p:cNvPr id="190469" name="Рисунок 7"/>
          <p:cNvPicPr>
            <a:picLocks noChangeAspect="1"/>
          </p:cNvPicPr>
          <p:nvPr/>
        </p:nvPicPr>
        <p:blipFill>
          <a:blip r:embed="rId3"/>
          <a:srcRect t="2409" b="3828"/>
          <a:stretch>
            <a:fillRect/>
          </a:stretch>
        </p:blipFill>
        <p:spPr bwMode="auto">
          <a:xfrm>
            <a:off x="271463" y="628650"/>
            <a:ext cx="12477750" cy="7019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4"/>
          <p:cNvSpPr>
            <a:spLocks noGrp="1" noChangeArrowheads="1"/>
          </p:cNvSpPr>
          <p:nvPr>
            <p:ph idx="1"/>
          </p:nvPr>
        </p:nvSpPr>
        <p:spPr>
          <a:xfrm>
            <a:off x="8734425" y="1276350"/>
            <a:ext cx="3998913" cy="8064500"/>
          </a:xfrm>
        </p:spPr>
        <p:txBody>
          <a:bodyPr/>
          <a:lstStyle/>
          <a:p>
            <a:pPr marL="0" indent="0" eaLnBrk="1" hangingPunct="1">
              <a:buFontTx/>
              <a:buNone/>
            </a:pPr>
            <a:r>
              <a:rPr lang="en-US" sz="2400" b="1" i="0" smtClean="0">
                <a:latin typeface="Helvetica Neue" charset="0"/>
                <a:sym typeface="Helvetica Neue" charset="0"/>
              </a:rPr>
              <a:t>MEGA FASHION DAY</a:t>
            </a:r>
            <a:br>
              <a:rPr lang="en-US" sz="2400" b="1" i="0" smtClean="0">
                <a:latin typeface="Helvetica Neue" charset="0"/>
                <a:sym typeface="Helvetica Neue" charset="0"/>
              </a:rPr>
            </a:br>
            <a:r>
              <a:rPr lang="en-US" sz="2400" b="1" i="0" smtClean="0">
                <a:latin typeface="Helvetica Neue" charset="0"/>
                <a:sym typeface="Helvetica Neue" charset="0"/>
              </a:rPr>
              <a:t>21 </a:t>
            </a:r>
            <a:r>
              <a:rPr lang="ru-RU" sz="2400" b="1" i="0" smtClean="0">
                <a:latin typeface="Helvetica Neue" charset="0"/>
                <a:sym typeface="Helvetica Neue" charset="0"/>
              </a:rPr>
              <a:t>ноября 2013</a:t>
            </a:r>
            <a:endParaRPr lang="en-US" sz="2400" b="1" i="0" smtClean="0">
              <a:latin typeface="Helvetica Neue" charset="0"/>
              <a:sym typeface="Helvetica Neue" charset="0"/>
            </a:endParaRPr>
          </a:p>
          <a:p>
            <a:pPr marL="0" indent="0" eaLnBrk="1" hangingPunct="1">
              <a:buFontTx/>
              <a:buNone/>
            </a:pPr>
            <a:endParaRPr lang="en-US" sz="100" b="1" i="0" smtClean="0">
              <a:latin typeface="Helvetica Neue" charset="0"/>
              <a:sym typeface="Helvetica Neue" charset="0"/>
            </a:endParaRPr>
          </a:p>
          <a:p>
            <a:pPr marL="0" indent="0" algn="l" eaLnBrk="1" hangingPunct="1">
              <a:spcBef>
                <a:spcPts val="600"/>
              </a:spcBef>
            </a:pPr>
            <a:r>
              <a:rPr lang="ru-RU" sz="2000" i="0" smtClean="0"/>
              <a:t>Место проведения: </a:t>
            </a:r>
            <a:r>
              <a:rPr lang="en-US" sz="2000" i="0" smtClean="0"/>
              <a:t>Forum Hall</a:t>
            </a:r>
          </a:p>
          <a:p>
            <a:pPr marL="0" indent="0" algn="l" eaLnBrk="1" hangingPunct="1">
              <a:spcBef>
                <a:spcPts val="600"/>
              </a:spcBef>
            </a:pPr>
            <a:r>
              <a:rPr lang="ru-RU" sz="2000" i="0" smtClean="0"/>
              <a:t>726 гостей мероприятия (вместо запланированных 500 чел, +45%)</a:t>
            </a:r>
            <a:r>
              <a:rPr lang="en-US" sz="2000" i="0" smtClean="0"/>
              <a:t/>
            </a:r>
            <a:br>
              <a:rPr lang="en-US" sz="2000" i="0" smtClean="0"/>
            </a:br>
            <a:r>
              <a:rPr lang="ru-RU" sz="2000" i="0" smtClean="0"/>
              <a:t>Ведущие: Аврора и Тимур Соловьев</a:t>
            </a:r>
            <a:endParaRPr lang="en-US" sz="2000" i="0" smtClean="0"/>
          </a:p>
          <a:p>
            <a:pPr marL="0" indent="0" algn="l" eaLnBrk="1" hangingPunct="1">
              <a:spcBef>
                <a:spcPts val="600"/>
              </a:spcBef>
            </a:pPr>
            <a:endParaRPr lang="ru-RU" sz="2000" i="0" smtClean="0"/>
          </a:p>
          <a:p>
            <a:pPr marL="0" indent="0" algn="l" eaLnBrk="1" hangingPunct="1">
              <a:spcBef>
                <a:spcPts val="600"/>
              </a:spcBef>
            </a:pPr>
            <a:r>
              <a:rPr lang="ru-RU" sz="2000" i="0" smtClean="0"/>
              <a:t>Интерактивные зоны с мастер-классами и консультациями известных стилистов и блоггеров, а также арендаторов МЕГИ </a:t>
            </a:r>
          </a:p>
          <a:p>
            <a:pPr marL="0" indent="0" algn="l" eaLnBrk="1" hangingPunct="1">
              <a:spcBef>
                <a:spcPts val="600"/>
              </a:spcBef>
            </a:pPr>
            <a:r>
              <a:rPr lang="en-US" sz="2000" i="0" smtClean="0"/>
              <a:t>Public talk </a:t>
            </a:r>
            <a:r>
              <a:rPr lang="ru-RU" sz="2000" i="0" smtClean="0"/>
              <a:t>с популярным </a:t>
            </a:r>
            <a:r>
              <a:rPr lang="en-US" sz="2000" i="0" smtClean="0"/>
              <a:t>fashion </a:t>
            </a:r>
            <a:r>
              <a:rPr lang="ru-RU" sz="2000" i="0" smtClean="0"/>
              <a:t>блоггером </a:t>
            </a:r>
            <a:r>
              <a:rPr lang="en-US" sz="2000" i="0" smtClean="0"/>
              <a:t>Kenza Zoiten</a:t>
            </a:r>
          </a:p>
          <a:p>
            <a:pPr marL="0" indent="0" algn="l" eaLnBrk="1" hangingPunct="1">
              <a:spcBef>
                <a:spcPts val="600"/>
              </a:spcBef>
            </a:pPr>
            <a:r>
              <a:rPr lang="ru-RU" sz="2000" i="0" smtClean="0"/>
              <a:t>Круглый стол с участием профессионалов и </a:t>
            </a:r>
            <a:r>
              <a:rPr lang="en-US" sz="2000" i="0" smtClean="0"/>
              <a:t>opinion leaders </a:t>
            </a:r>
            <a:r>
              <a:rPr lang="ru-RU" sz="2000" i="0" smtClean="0"/>
              <a:t>из мира</a:t>
            </a:r>
            <a:r>
              <a:rPr lang="en-US" sz="2000" i="0" smtClean="0"/>
              <a:t> fashion</a:t>
            </a:r>
          </a:p>
          <a:p>
            <a:pPr marL="0" indent="0" algn="l" eaLnBrk="1" hangingPunct="1">
              <a:spcBef>
                <a:spcPts val="600"/>
              </a:spcBef>
            </a:pPr>
            <a:r>
              <a:rPr lang="en-US" sz="2000" i="0" smtClean="0"/>
              <a:t>Fashion show </a:t>
            </a:r>
          </a:p>
          <a:p>
            <a:pPr marL="0" indent="0" algn="l" eaLnBrk="1" hangingPunct="1">
              <a:spcBef>
                <a:spcPts val="600"/>
              </a:spcBef>
            </a:pPr>
            <a:r>
              <a:rPr lang="ru-RU" sz="2000" i="0" smtClean="0"/>
              <a:t>Фото зона</a:t>
            </a:r>
          </a:p>
          <a:p>
            <a:pPr marL="0" indent="0" algn="l" eaLnBrk="1" hangingPunct="1">
              <a:spcBef>
                <a:spcPts val="600"/>
              </a:spcBef>
            </a:pPr>
            <a:r>
              <a:rPr lang="ru-RU" sz="2000" i="0" smtClean="0"/>
              <a:t>Фуршет</a:t>
            </a:r>
          </a:p>
          <a:p>
            <a:pPr marL="0" indent="0" eaLnBrk="1" hangingPunct="1">
              <a:buFontTx/>
              <a:buNone/>
            </a:pPr>
            <a:endParaRPr lang="en-US" sz="2000" smtClean="0"/>
          </a:p>
        </p:txBody>
      </p:sp>
      <p:sp>
        <p:nvSpPr>
          <p:cNvPr id="191491" name="Номер слайда 3"/>
          <p:cNvSpPr>
            <a:spLocks noGrp="1"/>
          </p:cNvSpPr>
          <p:nvPr>
            <p:ph type="sldNum" sz="quarter" idx="10"/>
          </p:nvPr>
        </p:nvSpPr>
        <p:spPr>
          <a:noFill/>
        </p:spPr>
        <p:txBody>
          <a:bodyPr/>
          <a:lstStyle/>
          <a:p>
            <a:pPr>
              <a:tabLst>
                <a:tab pos="1066800" algn="l"/>
              </a:tabLst>
            </a:pPr>
            <a:fld id="{A5F7B5D8-DD0A-40BF-8B78-1A81399C4058}" type="slidenum">
              <a:rPr lang="en-US"/>
              <a:pPr>
                <a:tabLst>
                  <a:tab pos="1066800" algn="l"/>
                </a:tabLst>
              </a:pPr>
              <a:t>89</a:t>
            </a:fld>
            <a:endParaRPr lang="en-US"/>
          </a:p>
        </p:txBody>
      </p:sp>
      <p:pic>
        <p:nvPicPr>
          <p:cNvPr id="191492" name="Picture 2" descr="\\10.100.0.4\Perebros\Дания\Фотоотчет_MEGA Fashion Day\Сайт Геометрия\JPEG\GEO_5675.jpg"/>
          <p:cNvPicPr>
            <a:picLocks noChangeAspect="1" noChangeArrowheads="1"/>
          </p:cNvPicPr>
          <p:nvPr/>
        </p:nvPicPr>
        <p:blipFill>
          <a:blip r:embed="rId3"/>
          <a:srcRect t="22459" b="6425"/>
          <a:stretch>
            <a:fillRect/>
          </a:stretch>
        </p:blipFill>
        <p:spPr bwMode="auto">
          <a:xfrm>
            <a:off x="169863" y="754063"/>
            <a:ext cx="8286750" cy="3919537"/>
          </a:xfrm>
          <a:prstGeom prst="rect">
            <a:avLst/>
          </a:prstGeom>
          <a:noFill/>
          <a:ln w="9525">
            <a:noFill/>
            <a:miter lim="800000"/>
            <a:headEnd/>
            <a:tailEnd/>
          </a:ln>
        </p:spPr>
      </p:pic>
      <p:pic>
        <p:nvPicPr>
          <p:cNvPr id="191493" name="Picture 5" descr="\\10.100.0.4\Perebros\Дания\Фотоотчет_MEGA Fashion Day\Костя Боас_Репортаж\Style\Style\_MG_5115.jpg"/>
          <p:cNvPicPr>
            <a:picLocks noChangeAspect="1" noChangeArrowheads="1"/>
          </p:cNvPicPr>
          <p:nvPr/>
        </p:nvPicPr>
        <p:blipFill>
          <a:blip r:embed="rId4"/>
          <a:srcRect l="26308" r="22893" b="5431"/>
          <a:stretch>
            <a:fillRect/>
          </a:stretch>
        </p:blipFill>
        <p:spPr bwMode="auto">
          <a:xfrm>
            <a:off x="198438" y="4732338"/>
            <a:ext cx="3162300" cy="4392612"/>
          </a:xfrm>
          <a:prstGeom prst="rect">
            <a:avLst/>
          </a:prstGeom>
          <a:noFill/>
          <a:ln w="9525">
            <a:noFill/>
            <a:miter lim="800000"/>
            <a:headEnd/>
            <a:tailEnd/>
          </a:ln>
        </p:spPr>
      </p:pic>
      <p:pic>
        <p:nvPicPr>
          <p:cNvPr id="191494" name="Picture 3" descr="\\10.100.0.9\managers\Проекты 2013\Светлана Кондеева\Клиенты\МЕГА\Тендер MEGA Fashion Day\Фотоотчет\Костя\Style\Style\IMG_5220.jpg"/>
          <p:cNvPicPr>
            <a:picLocks noChangeAspect="1" noChangeArrowheads="1"/>
          </p:cNvPicPr>
          <p:nvPr/>
        </p:nvPicPr>
        <p:blipFill>
          <a:blip r:embed="rId5"/>
          <a:srcRect t="11914" r="6250" b="34589"/>
          <a:stretch>
            <a:fillRect/>
          </a:stretch>
        </p:blipFill>
        <p:spPr bwMode="auto">
          <a:xfrm>
            <a:off x="3411538" y="7253288"/>
            <a:ext cx="4983162" cy="1895475"/>
          </a:xfrm>
          <a:prstGeom prst="rect">
            <a:avLst/>
          </a:prstGeom>
          <a:noFill/>
          <a:ln w="9525">
            <a:noFill/>
            <a:miter lim="800000"/>
            <a:headEnd/>
            <a:tailEnd/>
          </a:ln>
        </p:spPr>
      </p:pic>
      <p:pic>
        <p:nvPicPr>
          <p:cNvPr id="191495" name="Picture 3" descr="\\10.100.0.9\managers\Проекты 2013\Светлана Кондеева\Клиенты\МЕГА\Тендер MEGA Fashion Day\Фотоотчет\Костя\Style\Style\_MG_5138.jpg"/>
          <p:cNvPicPr>
            <a:picLocks noChangeAspect="1" noChangeArrowheads="1"/>
          </p:cNvPicPr>
          <p:nvPr/>
        </p:nvPicPr>
        <p:blipFill>
          <a:blip r:embed="rId6"/>
          <a:srcRect t="4184" r="2257" b="24712"/>
          <a:stretch>
            <a:fillRect/>
          </a:stretch>
        </p:blipFill>
        <p:spPr bwMode="auto">
          <a:xfrm>
            <a:off x="3411538" y="4732338"/>
            <a:ext cx="5045075" cy="24479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Номер слайда 3"/>
          <p:cNvSpPr>
            <a:spLocks noGrp="1"/>
          </p:cNvSpPr>
          <p:nvPr>
            <p:ph type="sldNum" sz="quarter" idx="10"/>
          </p:nvPr>
        </p:nvSpPr>
        <p:spPr>
          <a:noFill/>
        </p:spPr>
        <p:txBody>
          <a:bodyPr/>
          <a:lstStyle/>
          <a:p>
            <a:pPr>
              <a:tabLst>
                <a:tab pos="1066800" algn="l"/>
              </a:tabLst>
            </a:pPr>
            <a:fld id="{4DE1CAA8-EC3C-4B57-B1A2-8CF33AC3500A}" type="slidenum">
              <a:rPr lang="en-US"/>
              <a:pPr>
                <a:tabLst>
                  <a:tab pos="1066800" algn="l"/>
                </a:tabLst>
              </a:pPr>
              <a:t>9</a:t>
            </a:fld>
            <a:endParaRPr lang="en-US"/>
          </a:p>
        </p:txBody>
      </p:sp>
      <p:sp>
        <p:nvSpPr>
          <p:cNvPr id="109571" name="Rectangle 1"/>
          <p:cNvSpPr>
            <a:spLocks noGrp="1" noChangeArrowheads="1"/>
          </p:cNvSpPr>
          <p:nvPr>
            <p:ph type="title"/>
          </p:nvPr>
        </p:nvSpPr>
        <p:spPr/>
        <p:txBody>
          <a:bodyPr/>
          <a:lstStyle/>
          <a:p>
            <a:pPr eaLnBrk="1" hangingPunct="1"/>
            <a:r>
              <a:rPr lang="en-US" smtClean="0">
                <a:sym typeface="Helvetica Neue" charset="0"/>
              </a:rPr>
              <a:t>Awards &amp; Diplomas 2012</a:t>
            </a:r>
            <a:endParaRPr lang="en-US" smtClean="0"/>
          </a:p>
        </p:txBody>
      </p:sp>
      <p:pic>
        <p:nvPicPr>
          <p:cNvPr id="381954" name="Picture 2" descr="\\10.100.0.9\managers\Strategic Marketing\Наши награды\Дипломы и сертификаты\Серебряный Меркурий дипломы 2012\1 место Лучшая реализация b2c ивент-мероприятия Вещные ценности.jpg"/>
          <p:cNvPicPr>
            <a:picLocks noChangeAspect="1" noChangeArrowheads="1"/>
          </p:cNvPicPr>
          <p:nvPr/>
        </p:nvPicPr>
        <p:blipFill>
          <a:blip r:embed="rId2"/>
          <a:srcRect/>
          <a:stretch>
            <a:fillRect/>
          </a:stretch>
        </p:blipFill>
        <p:spPr bwMode="auto">
          <a:xfrm>
            <a:off x="287338" y="2947988"/>
            <a:ext cx="4000500" cy="6215062"/>
          </a:xfrm>
          <a:prstGeom prst="rect">
            <a:avLst/>
          </a:prstGeom>
          <a:noFill/>
          <a:ln>
            <a:solidFill>
              <a:schemeClr val="bg1">
                <a:lumMod val="50000"/>
              </a:schemeClr>
            </a:solidFill>
          </a:ln>
        </p:spPr>
      </p:pic>
      <p:pic>
        <p:nvPicPr>
          <p:cNvPr id="381955" name="Picture 3" descr="\\10.100.0.9\managers\Strategic Marketing\Наши награды\Дипломы и сертификаты\Серебряный Меркурий дипломы 2012\1 место Лучшая реализация кампании в области интерактивного маркетинга Вещные ценности.jpg"/>
          <p:cNvPicPr>
            <a:picLocks noChangeAspect="1" noChangeArrowheads="1"/>
          </p:cNvPicPr>
          <p:nvPr/>
        </p:nvPicPr>
        <p:blipFill>
          <a:blip r:embed="rId3"/>
          <a:srcRect/>
          <a:stretch>
            <a:fillRect/>
          </a:stretch>
        </p:blipFill>
        <p:spPr bwMode="auto">
          <a:xfrm>
            <a:off x="4430713" y="2947988"/>
            <a:ext cx="4143375" cy="6215062"/>
          </a:xfrm>
          <a:prstGeom prst="rect">
            <a:avLst/>
          </a:prstGeom>
          <a:noFill/>
          <a:ln>
            <a:solidFill>
              <a:schemeClr val="bg1">
                <a:lumMod val="50000"/>
              </a:schemeClr>
            </a:solidFill>
          </a:ln>
        </p:spPr>
      </p:pic>
      <p:pic>
        <p:nvPicPr>
          <p:cNvPr id="381957" name="Picture 5" descr="\\10.100.0.9\managers\Strategic Marketing\Наши награды\Дипломы и сертификаты\Серебряный Меркурий дипломы 2012\2 место Лучшая реализация b2c ивент-мероприятия Coca-Cola 125 счастливых лет.jpg"/>
          <p:cNvPicPr>
            <a:picLocks noChangeAspect="1" noChangeArrowheads="1"/>
          </p:cNvPicPr>
          <p:nvPr/>
        </p:nvPicPr>
        <p:blipFill>
          <a:blip r:embed="rId4"/>
          <a:srcRect/>
          <a:stretch>
            <a:fillRect/>
          </a:stretch>
        </p:blipFill>
        <p:spPr bwMode="auto">
          <a:xfrm>
            <a:off x="8716963" y="2947988"/>
            <a:ext cx="4000500" cy="6215062"/>
          </a:xfrm>
          <a:prstGeom prst="rect">
            <a:avLst/>
          </a:prstGeom>
          <a:noFill/>
          <a:ln>
            <a:solidFill>
              <a:schemeClr val="bg1">
                <a:lumMod val="50000"/>
              </a:schemeClr>
            </a:solidFill>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Номер слайда 3"/>
          <p:cNvSpPr>
            <a:spLocks noGrp="1"/>
          </p:cNvSpPr>
          <p:nvPr>
            <p:ph type="sldNum" sz="quarter" idx="10"/>
          </p:nvPr>
        </p:nvSpPr>
        <p:spPr>
          <a:noFill/>
          <a:ln w="9525"/>
        </p:spPr>
        <p:txBody>
          <a:bodyPr/>
          <a:lstStyle/>
          <a:p>
            <a:fld id="{28C9681E-FF14-43FA-9972-B251797A21FF}" type="slidenum">
              <a:rPr lang="en-US" sz="1700">
                <a:solidFill>
                  <a:srgbClr val="898989"/>
                </a:solidFill>
                <a:latin typeface="Helvetica Neue Light" charset="0"/>
                <a:sym typeface="Helvetica Neue Light" charset="0"/>
              </a:rPr>
              <a:pPr/>
              <a:t>90</a:t>
            </a:fld>
            <a:endParaRPr lang="en-US" sz="1700">
              <a:solidFill>
                <a:srgbClr val="898989"/>
              </a:solidFill>
              <a:latin typeface="Helvetica Neue Light" charset="0"/>
              <a:sym typeface="Helvetica Neue Light" charset="0"/>
            </a:endParaRPr>
          </a:p>
        </p:txBody>
      </p:sp>
      <p:pic>
        <p:nvPicPr>
          <p:cNvPr id="192515" name="Рисунок 5"/>
          <p:cNvPicPr>
            <a:picLocks noChangeAspect="1"/>
          </p:cNvPicPr>
          <p:nvPr/>
        </p:nvPicPr>
        <p:blipFill>
          <a:blip r:embed="rId4"/>
          <a:srcRect l="16507" r="62433"/>
          <a:stretch>
            <a:fillRect/>
          </a:stretch>
        </p:blipFill>
        <p:spPr bwMode="auto">
          <a:xfrm>
            <a:off x="10102850" y="739775"/>
            <a:ext cx="2663825" cy="8385175"/>
          </a:xfrm>
          <a:prstGeom prst="rect">
            <a:avLst/>
          </a:prstGeom>
          <a:noFill/>
          <a:ln w="9525">
            <a:noFill/>
            <a:miter lim="800000"/>
            <a:headEnd/>
            <a:tailEnd/>
          </a:ln>
        </p:spPr>
      </p:pic>
      <p:pic>
        <p:nvPicPr>
          <p:cNvPr id="192516" name="Рисунок 8"/>
          <p:cNvPicPr>
            <a:picLocks noChangeAspect="1"/>
          </p:cNvPicPr>
          <p:nvPr/>
        </p:nvPicPr>
        <p:blipFill>
          <a:blip r:embed="rId5"/>
          <a:srcRect l="56561" r="22301"/>
          <a:stretch>
            <a:fillRect/>
          </a:stretch>
        </p:blipFill>
        <p:spPr bwMode="auto">
          <a:xfrm>
            <a:off x="10102850" y="709613"/>
            <a:ext cx="2663825" cy="8402637"/>
          </a:xfrm>
          <a:prstGeom prst="rect">
            <a:avLst/>
          </a:prstGeom>
          <a:noFill/>
          <a:ln w="9525">
            <a:noFill/>
            <a:miter lim="800000"/>
            <a:headEnd/>
            <a:tailEnd/>
          </a:ln>
        </p:spPr>
      </p:pic>
      <p:pic>
        <p:nvPicPr>
          <p:cNvPr id="192517" name="Picture 9" descr="\\10.100.0.4\Perebros\Дания\Фотоотчет_MEGA Fashion Day\Костя Боас_Репортаж\People\People\IMG_5022.jpg"/>
          <p:cNvPicPr>
            <a:picLocks noChangeAspect="1" noChangeArrowheads="1"/>
          </p:cNvPicPr>
          <p:nvPr/>
        </p:nvPicPr>
        <p:blipFill>
          <a:blip r:embed="rId6"/>
          <a:srcRect b="20425"/>
          <a:stretch>
            <a:fillRect/>
          </a:stretch>
        </p:blipFill>
        <p:spPr bwMode="auto">
          <a:xfrm>
            <a:off x="3514725" y="5726113"/>
            <a:ext cx="6316663" cy="3416300"/>
          </a:xfrm>
          <a:prstGeom prst="rect">
            <a:avLst/>
          </a:prstGeom>
          <a:noFill/>
          <a:ln w="9525">
            <a:noFill/>
            <a:miter lim="800000"/>
            <a:headEnd/>
            <a:tailEnd/>
          </a:ln>
        </p:spPr>
      </p:pic>
      <p:pic>
        <p:nvPicPr>
          <p:cNvPr id="192518" name="Picture 3" descr="\\10.100.0.4\Perebros\Дания\Фотоотчет_MEGA Fashion Day\Сайт Геометрия\JPEG\GEO_5489.jpg"/>
          <p:cNvPicPr>
            <a:picLocks noChangeAspect="1" noChangeArrowheads="1"/>
          </p:cNvPicPr>
          <p:nvPr/>
        </p:nvPicPr>
        <p:blipFill>
          <a:blip r:embed="rId7"/>
          <a:srcRect l="2" r="7652" b="37505"/>
          <a:stretch>
            <a:fillRect/>
          </a:stretch>
        </p:blipFill>
        <p:spPr bwMode="auto">
          <a:xfrm>
            <a:off x="257175" y="2981325"/>
            <a:ext cx="6330950" cy="2687638"/>
          </a:xfrm>
          <a:prstGeom prst="rect">
            <a:avLst/>
          </a:prstGeom>
          <a:noFill/>
          <a:ln w="9525">
            <a:noFill/>
            <a:miter lim="800000"/>
            <a:headEnd/>
            <a:tailEnd/>
          </a:ln>
        </p:spPr>
      </p:pic>
      <p:pic>
        <p:nvPicPr>
          <p:cNvPr id="192519" name="Picture 10" descr="\\10.100.0.4\Perebros\Дания\Фотоотчет_MEGA Fashion Day\Сайт Геометрия\JPEG\GEO_5164.jpg"/>
          <p:cNvPicPr>
            <a:picLocks noChangeAspect="1" noChangeArrowheads="1"/>
          </p:cNvPicPr>
          <p:nvPr/>
        </p:nvPicPr>
        <p:blipFill>
          <a:blip r:embed="rId8"/>
          <a:srcRect l="22900" t="7037" r="35831" b="12543"/>
          <a:stretch>
            <a:fillRect/>
          </a:stretch>
        </p:blipFill>
        <p:spPr bwMode="auto">
          <a:xfrm>
            <a:off x="9958388" y="709613"/>
            <a:ext cx="2881312" cy="8432800"/>
          </a:xfrm>
          <a:prstGeom prst="rect">
            <a:avLst/>
          </a:prstGeom>
          <a:noFill/>
          <a:ln w="9525">
            <a:noFill/>
            <a:miter lim="800000"/>
            <a:headEnd/>
            <a:tailEnd/>
          </a:ln>
        </p:spPr>
      </p:pic>
      <p:pic>
        <p:nvPicPr>
          <p:cNvPr id="192520" name="Рисунок 6"/>
          <p:cNvPicPr>
            <a:picLocks noChangeAspect="1"/>
          </p:cNvPicPr>
          <p:nvPr/>
        </p:nvPicPr>
        <p:blipFill>
          <a:blip r:embed="rId9"/>
          <a:srcRect t="27222" b="37802"/>
          <a:stretch>
            <a:fillRect/>
          </a:stretch>
        </p:blipFill>
        <p:spPr bwMode="auto">
          <a:xfrm>
            <a:off x="238125" y="735013"/>
            <a:ext cx="9593263" cy="2232025"/>
          </a:xfrm>
          <a:prstGeom prst="rect">
            <a:avLst/>
          </a:prstGeom>
          <a:noFill/>
          <a:ln w="9525">
            <a:noFill/>
            <a:miter lim="800000"/>
            <a:headEnd/>
            <a:tailEnd/>
          </a:ln>
        </p:spPr>
      </p:pic>
      <p:pic>
        <p:nvPicPr>
          <p:cNvPr id="192521" name="Picture 3" descr="\\10.100.0.4\Perebros\Дания\Фотоотчет_MEGA Fashion Day\Леша_Пресс волл\21.11.13 РњРµРіР°\1-219.jpg"/>
          <p:cNvPicPr>
            <a:picLocks noChangeAspect="1" noChangeArrowheads="1"/>
          </p:cNvPicPr>
          <p:nvPr/>
        </p:nvPicPr>
        <p:blipFill>
          <a:blip r:embed="rId10"/>
          <a:srcRect l="23332" t="7626" r="20139"/>
          <a:stretch>
            <a:fillRect/>
          </a:stretch>
        </p:blipFill>
        <p:spPr bwMode="auto">
          <a:xfrm>
            <a:off x="273050" y="5730875"/>
            <a:ext cx="3133725" cy="3411538"/>
          </a:xfrm>
          <a:prstGeom prst="rect">
            <a:avLst/>
          </a:prstGeom>
          <a:noFill/>
          <a:ln w="9525">
            <a:noFill/>
            <a:miter lim="800000"/>
            <a:headEnd/>
            <a:tailEnd/>
          </a:ln>
        </p:spPr>
      </p:pic>
      <p:pic>
        <p:nvPicPr>
          <p:cNvPr id="192522" name="Picture 5" descr="\\10.100.0.4\Perebros\Дания\Фотоотчет_MEGA Fashion Day\Сайт Геометрия\JPEG\GEO_5681.jpg"/>
          <p:cNvPicPr>
            <a:picLocks noChangeAspect="1" noChangeArrowheads="1"/>
          </p:cNvPicPr>
          <p:nvPr/>
        </p:nvPicPr>
        <p:blipFill>
          <a:blip r:embed="rId11"/>
          <a:srcRect l="15234" t="11136" r="28981" b="20198"/>
          <a:stretch>
            <a:fillRect/>
          </a:stretch>
        </p:blipFill>
        <p:spPr bwMode="auto">
          <a:xfrm>
            <a:off x="6646863" y="3014663"/>
            <a:ext cx="3144837" cy="2665412"/>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title"/>
          </p:nvPr>
        </p:nvSpPr>
        <p:spPr>
          <a:xfrm>
            <a:off x="609600" y="3613150"/>
            <a:ext cx="11785600" cy="5511800"/>
          </a:xfrm>
        </p:spPr>
        <p:txBody>
          <a:bodyPr/>
          <a:lstStyle/>
          <a:p>
            <a:pPr eaLnBrk="1" hangingPunct="1"/>
            <a:r>
              <a:rPr lang="ru-RU" sz="4600" b="1" dirty="0" err="1" smtClean="0">
                <a:latin typeface="Helvetica Neue" charset="0"/>
                <a:ea typeface="ヒラギノ角ゴ ProN W6" charset="-128"/>
                <a:sym typeface="Helvetica Neue" charset="0"/>
              </a:rPr>
              <a:t>МЕГАлето</a:t>
            </a:r>
            <a:r>
              <a:rPr lang="ru-RU" sz="4600" b="1" dirty="0" smtClean="0">
                <a:latin typeface="Helvetica Neue" charset="0"/>
                <a:ea typeface="ヒラギノ角ゴ ProN W6" charset="-128"/>
                <a:sym typeface="Helvetica Neue" charset="0"/>
              </a:rPr>
              <a:t> для всех</a:t>
            </a:r>
            <a:r>
              <a:rPr lang="en-US" sz="4600" b="1" dirty="0" smtClean="0">
                <a:latin typeface="Helvetica Neue" charset="0"/>
                <a:ea typeface="ヒラギノ角ゴ ProN W6" charset="-128"/>
                <a:sym typeface="Helvetica Neue" charset="0"/>
              </a:rPr>
              <a:t>!</a:t>
            </a:r>
            <a:br>
              <a:rPr lang="en-US" sz="4600" b="1" dirty="0" smtClean="0">
                <a:latin typeface="Helvetica Neue" charset="0"/>
                <a:ea typeface="ヒラギノ角ゴ ProN W6" charset="-128"/>
                <a:sym typeface="Helvetica Neue" charset="0"/>
              </a:rPr>
            </a:br>
            <a:r>
              <a:rPr lang="en-US" sz="4600" dirty="0" smtClean="0"/>
              <a:t>2014</a:t>
            </a:r>
          </a:p>
        </p:txBody>
      </p:sp>
      <p:sp>
        <p:nvSpPr>
          <p:cNvPr id="190467" name="Номер слайда 3"/>
          <p:cNvSpPr>
            <a:spLocks noGrp="1"/>
          </p:cNvSpPr>
          <p:nvPr>
            <p:ph type="sldNum" sz="quarter" idx="10"/>
          </p:nvPr>
        </p:nvSpPr>
        <p:spPr>
          <a:noFill/>
        </p:spPr>
        <p:txBody>
          <a:bodyPr/>
          <a:lstStyle/>
          <a:p>
            <a:pPr>
              <a:tabLst>
                <a:tab pos="1066800" algn="l"/>
              </a:tabLst>
            </a:pPr>
            <a:fld id="{D8C47A24-B41C-45AE-85CA-69D29E0DFDEF}" type="slidenum">
              <a:rPr lang="en-US"/>
              <a:pPr>
                <a:tabLst>
                  <a:tab pos="1066800" algn="l"/>
                </a:tabLst>
              </a:pPr>
              <a:t>91</a:t>
            </a:fld>
            <a:endParaRPr lang="en-US"/>
          </a:p>
        </p:txBody>
      </p:sp>
      <p:sp>
        <p:nvSpPr>
          <p:cNvPr id="190468"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6E4E425A-2F3E-4C55-8803-B680CA6E5B74}" type="slidenum">
              <a:rPr lang="en-US" sz="2400" b="1">
                <a:solidFill>
                  <a:srgbClr val="BC3272"/>
                </a:solidFill>
                <a:latin typeface="Helvetica Neue" charset="0"/>
                <a:sym typeface="Helvetica Neue" charset="0"/>
              </a:rPr>
              <a:pPr algn="r">
                <a:tabLst>
                  <a:tab pos="1066800" algn="l"/>
                </a:tabLst>
              </a:pPr>
              <a:t>91</a:t>
            </a:fld>
            <a:endParaRPr lang="en-US" sz="2400" b="1">
              <a:solidFill>
                <a:srgbClr val="BC3272"/>
              </a:solidFill>
              <a:latin typeface="Helvetica Neue" charset="0"/>
              <a:sym typeface="Helvetica Neue" charset="0"/>
            </a:endParaRPr>
          </a:p>
        </p:txBody>
      </p:sp>
      <p:pic>
        <p:nvPicPr>
          <p:cNvPr id="1181698" name="Picture 2" descr="C:\Users\enikolaeva\Desktop\biggest_mega-summer-1200x400.jpg"/>
          <p:cNvPicPr>
            <a:picLocks noChangeAspect="1" noChangeArrowheads="1"/>
          </p:cNvPicPr>
          <p:nvPr/>
        </p:nvPicPr>
        <p:blipFill>
          <a:blip r:embed="rId3"/>
          <a:srcRect/>
          <a:stretch>
            <a:fillRect/>
          </a:stretch>
        </p:blipFill>
        <p:spPr bwMode="auto">
          <a:xfrm>
            <a:off x="215856" y="694287"/>
            <a:ext cx="12573088" cy="6539967"/>
          </a:xfrm>
          <a:prstGeom prst="rect">
            <a:avLst/>
          </a:prstGeom>
          <a:noFill/>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4"/>
          <p:cNvSpPr>
            <a:spLocks noGrp="1" noChangeArrowheads="1"/>
          </p:cNvSpPr>
          <p:nvPr>
            <p:ph idx="1"/>
          </p:nvPr>
        </p:nvSpPr>
        <p:spPr>
          <a:xfrm>
            <a:off x="8734425" y="1162024"/>
            <a:ext cx="3998913" cy="8064500"/>
          </a:xfrm>
        </p:spPr>
        <p:txBody>
          <a:bodyPr/>
          <a:lstStyle/>
          <a:p>
            <a:pPr marL="0" indent="0" eaLnBrk="1" hangingPunct="1">
              <a:buFontTx/>
              <a:buNone/>
            </a:pPr>
            <a:r>
              <a:rPr lang="ru-RU" sz="2400" b="1" i="0" dirty="0" err="1" smtClean="0">
                <a:latin typeface="Helvetica Neue" charset="0"/>
                <a:sym typeface="Helvetica Neue" charset="0"/>
              </a:rPr>
              <a:t>МЕГАлето</a:t>
            </a:r>
            <a:r>
              <a:rPr lang="ru-RU" sz="2400" b="1" i="0" dirty="0" smtClean="0">
                <a:latin typeface="Helvetica Neue" charset="0"/>
                <a:sym typeface="Helvetica Neue" charset="0"/>
              </a:rPr>
              <a:t> для всех!</a:t>
            </a:r>
            <a:r>
              <a:rPr lang="en-US" sz="2400" b="1" i="0" dirty="0" smtClean="0">
                <a:latin typeface="Helvetica Neue" charset="0"/>
                <a:sym typeface="Helvetica Neue" charset="0"/>
              </a:rPr>
              <a:t/>
            </a:r>
            <a:br>
              <a:rPr lang="en-US" sz="2400" b="1" i="0" dirty="0" smtClean="0">
                <a:latin typeface="Helvetica Neue" charset="0"/>
                <a:sym typeface="Helvetica Neue" charset="0"/>
              </a:rPr>
            </a:br>
            <a:r>
              <a:rPr lang="en-US" sz="2400" b="1" i="0" dirty="0" smtClean="0">
                <a:latin typeface="Helvetica Neue" charset="0"/>
                <a:sym typeface="Helvetica Neue" charset="0"/>
              </a:rPr>
              <a:t>15-31 </a:t>
            </a:r>
            <a:r>
              <a:rPr lang="ru-RU" sz="2400" b="1" i="0" dirty="0" smtClean="0">
                <a:latin typeface="Helvetica Neue" charset="0"/>
                <a:sym typeface="Helvetica Neue" charset="0"/>
              </a:rPr>
              <a:t>августа 2014</a:t>
            </a:r>
          </a:p>
          <a:p>
            <a:pPr marL="0" indent="0" eaLnBrk="1" hangingPunct="1">
              <a:buFontTx/>
              <a:buNone/>
            </a:pPr>
            <a:endParaRPr lang="en-US" sz="100" b="1" i="0" dirty="0" smtClean="0">
              <a:latin typeface="Helvetica Neue" charset="0"/>
              <a:sym typeface="Helvetica Neue" charset="0"/>
            </a:endParaRPr>
          </a:p>
          <a:p>
            <a:pPr marL="0" indent="0" algn="l" eaLnBrk="1" hangingPunct="1">
              <a:spcBef>
                <a:spcPts val="600"/>
              </a:spcBef>
              <a:buNone/>
            </a:pPr>
            <a:r>
              <a:rPr lang="ru-RU" sz="2000" b="1" i="0" dirty="0" smtClean="0"/>
              <a:t>Место проведения: </a:t>
            </a:r>
          </a:p>
          <a:p>
            <a:pPr marL="0" indent="0" algn="l" eaLnBrk="1" hangingPunct="1">
              <a:spcBef>
                <a:spcPts val="600"/>
              </a:spcBef>
              <a:buNone/>
            </a:pPr>
            <a:r>
              <a:rPr lang="ru-RU" sz="1600" i="0" dirty="0" smtClean="0"/>
              <a:t>Полевой спуск, Центральная набережная, г. Самара</a:t>
            </a:r>
          </a:p>
          <a:p>
            <a:pPr marL="0" indent="0" algn="l" eaLnBrk="1" hangingPunct="1">
              <a:spcBef>
                <a:spcPts val="600"/>
              </a:spcBef>
              <a:buNone/>
            </a:pPr>
            <a:endParaRPr lang="en-US" sz="600" i="0" dirty="0" smtClean="0"/>
          </a:p>
          <a:p>
            <a:pPr marL="0" indent="0" algn="l" eaLnBrk="1" hangingPunct="1">
              <a:spcBef>
                <a:spcPts val="600"/>
              </a:spcBef>
              <a:buNone/>
            </a:pPr>
            <a:r>
              <a:rPr lang="ru-RU" sz="2000" b="1" i="0" dirty="0" smtClean="0"/>
              <a:t>Цели мероприятия: </a:t>
            </a:r>
          </a:p>
          <a:p>
            <a:pPr marL="0" indent="0" algn="l" eaLnBrk="1" hangingPunct="1">
              <a:spcBef>
                <a:spcPts val="600"/>
              </a:spcBef>
            </a:pPr>
            <a:r>
              <a:rPr lang="ru-RU" sz="2000" i="0" dirty="0" smtClean="0"/>
              <a:t>    </a:t>
            </a:r>
            <a:r>
              <a:rPr lang="ru-RU" sz="1600" i="0" dirty="0" smtClean="0"/>
              <a:t>коммуникация с жителями города Самара, повышение лояльности</a:t>
            </a:r>
          </a:p>
          <a:p>
            <a:pPr marL="0" indent="0" algn="l" eaLnBrk="1" hangingPunct="1">
              <a:spcBef>
                <a:spcPts val="600"/>
              </a:spcBef>
            </a:pPr>
            <a:r>
              <a:rPr lang="ru-RU" sz="1600" i="0" dirty="0" smtClean="0"/>
              <a:t> донесение ключевого сообщения: МЕГА РЯДОМ</a:t>
            </a:r>
          </a:p>
          <a:p>
            <a:pPr marL="0" indent="0" algn="l" eaLnBrk="1" hangingPunct="1">
              <a:spcBef>
                <a:spcPts val="600"/>
              </a:spcBef>
            </a:pPr>
            <a:r>
              <a:rPr lang="ru-RU" sz="1600" i="0" dirty="0" smtClean="0"/>
              <a:t> снятие территориального барьера в сознании потребителей</a:t>
            </a:r>
          </a:p>
          <a:p>
            <a:pPr marL="0" indent="0" algn="l" eaLnBrk="1" hangingPunct="1">
              <a:spcBef>
                <a:spcPts val="600"/>
              </a:spcBef>
            </a:pPr>
            <a:endParaRPr lang="ru-RU" sz="1000" i="0" dirty="0" smtClean="0"/>
          </a:p>
          <a:p>
            <a:pPr marL="0" indent="0" algn="l" eaLnBrk="1" hangingPunct="1">
              <a:spcBef>
                <a:spcPts val="600"/>
              </a:spcBef>
              <a:buNone/>
            </a:pPr>
            <a:r>
              <a:rPr lang="ru-RU" sz="2000" b="1" i="0" dirty="0" smtClean="0"/>
              <a:t>Содержание программы:</a:t>
            </a:r>
          </a:p>
          <a:p>
            <a:pPr marL="0" indent="0" algn="l" eaLnBrk="1" hangingPunct="1">
              <a:spcBef>
                <a:spcPts val="600"/>
              </a:spcBef>
            </a:pPr>
            <a:r>
              <a:rPr lang="ru-RU" sz="1600" i="0" dirty="0" smtClean="0"/>
              <a:t>    интерактивные зоны, включающие 4 блока: дети, спорт, мода, еда</a:t>
            </a:r>
          </a:p>
          <a:p>
            <a:pPr marL="0" indent="0" algn="l" eaLnBrk="1" hangingPunct="1">
              <a:spcBef>
                <a:spcPts val="600"/>
              </a:spcBef>
            </a:pPr>
            <a:r>
              <a:rPr lang="ru-RU" sz="1600" i="0" dirty="0" smtClean="0"/>
              <a:t> анонсирующая программа в городе (размещение </a:t>
            </a:r>
            <a:r>
              <a:rPr lang="ru-RU" sz="1600" i="0" dirty="0" err="1" smtClean="0"/>
              <a:t>постеров</a:t>
            </a:r>
            <a:r>
              <a:rPr lang="ru-RU" sz="1600" i="0" dirty="0" smtClean="0"/>
              <a:t> на автобусных остановках)</a:t>
            </a:r>
          </a:p>
          <a:p>
            <a:pPr marL="0" indent="0" algn="l" eaLnBrk="1" hangingPunct="1">
              <a:spcBef>
                <a:spcPts val="600"/>
              </a:spcBef>
            </a:pPr>
            <a:r>
              <a:rPr lang="ru-RU" sz="1600" i="0" dirty="0" smtClean="0"/>
              <a:t> программа логистики (организация </a:t>
            </a:r>
            <a:r>
              <a:rPr lang="ru-RU" sz="1600" i="0" dirty="0" err="1" smtClean="0"/>
              <a:t>трансферов</a:t>
            </a:r>
            <a:r>
              <a:rPr lang="ru-RU" sz="1600" i="0" dirty="0" smtClean="0"/>
              <a:t> МЕГА - Набережная Самары – МЕГА)</a:t>
            </a:r>
          </a:p>
          <a:p>
            <a:pPr marL="0" indent="0" algn="l" eaLnBrk="1" hangingPunct="1">
              <a:spcBef>
                <a:spcPts val="600"/>
              </a:spcBef>
            </a:pPr>
            <a:endParaRPr lang="ru-RU" sz="1000" i="0" dirty="0" smtClean="0"/>
          </a:p>
          <a:p>
            <a:pPr marL="0" indent="0" algn="l" eaLnBrk="1" hangingPunct="1">
              <a:spcBef>
                <a:spcPts val="600"/>
              </a:spcBef>
              <a:buNone/>
            </a:pPr>
            <a:r>
              <a:rPr lang="ru-RU" sz="2000" b="1" i="0" dirty="0" smtClean="0"/>
              <a:t>Аудитория мероприятия: </a:t>
            </a:r>
          </a:p>
          <a:p>
            <a:pPr marL="0" indent="0" algn="l" eaLnBrk="1" hangingPunct="1">
              <a:spcBef>
                <a:spcPts val="600"/>
              </a:spcBef>
              <a:buNone/>
            </a:pPr>
            <a:r>
              <a:rPr lang="ru-RU" sz="1600" i="0" dirty="0" smtClean="0"/>
              <a:t>жители города Самара, преимущественно семьи с детьми</a:t>
            </a:r>
          </a:p>
          <a:p>
            <a:pPr marL="0" indent="0" algn="l" eaLnBrk="1" hangingPunct="1">
              <a:spcBef>
                <a:spcPts val="600"/>
              </a:spcBef>
            </a:pPr>
            <a:endParaRPr lang="ru-RU" sz="2000" i="0" dirty="0" smtClean="0"/>
          </a:p>
        </p:txBody>
      </p:sp>
      <p:sp>
        <p:nvSpPr>
          <p:cNvPr id="191491" name="Номер слайда 3"/>
          <p:cNvSpPr>
            <a:spLocks noGrp="1"/>
          </p:cNvSpPr>
          <p:nvPr>
            <p:ph type="sldNum" sz="quarter" idx="10"/>
          </p:nvPr>
        </p:nvSpPr>
        <p:spPr>
          <a:noFill/>
        </p:spPr>
        <p:txBody>
          <a:bodyPr/>
          <a:lstStyle/>
          <a:p>
            <a:pPr>
              <a:tabLst>
                <a:tab pos="1066800" algn="l"/>
              </a:tabLst>
            </a:pPr>
            <a:fld id="{A5F7B5D8-DD0A-40BF-8B78-1A81399C4058}" type="slidenum">
              <a:rPr lang="en-US"/>
              <a:pPr>
                <a:tabLst>
                  <a:tab pos="1066800" algn="l"/>
                </a:tabLst>
              </a:pPr>
              <a:t>92</a:t>
            </a:fld>
            <a:endParaRPr lang="en-US"/>
          </a:p>
        </p:txBody>
      </p:sp>
      <p:pic>
        <p:nvPicPr>
          <p:cNvPr id="1179660" name="Picture 12" descr="C:\Users\enikolaeva\Desktop\image-27-08-14-02-02.jpeg"/>
          <p:cNvPicPr>
            <a:picLocks noChangeAspect="1" noChangeArrowheads="1"/>
          </p:cNvPicPr>
          <p:nvPr/>
        </p:nvPicPr>
        <p:blipFill>
          <a:blip r:embed="rId3"/>
          <a:srcRect/>
          <a:stretch>
            <a:fillRect/>
          </a:stretch>
        </p:blipFill>
        <p:spPr bwMode="auto">
          <a:xfrm>
            <a:off x="215856" y="733396"/>
            <a:ext cx="8360893" cy="4572032"/>
          </a:xfrm>
          <a:prstGeom prst="rect">
            <a:avLst/>
          </a:prstGeom>
          <a:noFill/>
        </p:spPr>
      </p:pic>
      <p:pic>
        <p:nvPicPr>
          <p:cNvPr id="1179662" name="Picture 14" descr="C:\Users\enikolaeva\Desktop\DSCN0863.JPG"/>
          <p:cNvPicPr>
            <a:picLocks noChangeAspect="1" noChangeArrowheads="1"/>
          </p:cNvPicPr>
          <p:nvPr/>
        </p:nvPicPr>
        <p:blipFill>
          <a:blip r:embed="rId4" cstate="print"/>
          <a:srcRect/>
          <a:stretch>
            <a:fillRect/>
          </a:stretch>
        </p:blipFill>
        <p:spPr bwMode="auto">
          <a:xfrm>
            <a:off x="215856" y="5376865"/>
            <a:ext cx="5000660" cy="3796915"/>
          </a:xfrm>
          <a:prstGeom prst="rect">
            <a:avLst/>
          </a:prstGeom>
          <a:noFill/>
        </p:spPr>
      </p:pic>
      <p:pic>
        <p:nvPicPr>
          <p:cNvPr id="1179664" name="Picture 16" descr="C:\Users\enikolaeva\Desktop\DSCN0923.JPG"/>
          <p:cNvPicPr>
            <a:picLocks noChangeAspect="1" noChangeArrowheads="1"/>
          </p:cNvPicPr>
          <p:nvPr/>
        </p:nvPicPr>
        <p:blipFill>
          <a:blip r:embed="rId5" cstate="print"/>
          <a:srcRect/>
          <a:stretch>
            <a:fillRect/>
          </a:stretch>
        </p:blipFill>
        <p:spPr bwMode="auto">
          <a:xfrm>
            <a:off x="5287953" y="5376866"/>
            <a:ext cx="3286149" cy="3786214"/>
          </a:xfrm>
          <a:prstGeom prst="rect">
            <a:avLst/>
          </a:prstGeom>
          <a:noFill/>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Номер слайда 3"/>
          <p:cNvSpPr>
            <a:spLocks noGrp="1"/>
          </p:cNvSpPr>
          <p:nvPr>
            <p:ph type="sldNum" sz="quarter" idx="10"/>
          </p:nvPr>
        </p:nvSpPr>
        <p:spPr>
          <a:noFill/>
          <a:ln w="9525"/>
        </p:spPr>
        <p:txBody>
          <a:bodyPr/>
          <a:lstStyle/>
          <a:p>
            <a:fld id="{28C9681E-FF14-43FA-9972-B251797A21FF}" type="slidenum">
              <a:rPr lang="en-US" sz="1700">
                <a:solidFill>
                  <a:srgbClr val="898989"/>
                </a:solidFill>
                <a:latin typeface="Helvetica Neue Light" charset="0"/>
                <a:sym typeface="Helvetica Neue Light" charset="0"/>
              </a:rPr>
              <a:pPr/>
              <a:t>93</a:t>
            </a:fld>
            <a:endParaRPr lang="en-US" sz="1700">
              <a:solidFill>
                <a:srgbClr val="898989"/>
              </a:solidFill>
              <a:latin typeface="Helvetica Neue Light" charset="0"/>
              <a:sym typeface="Helvetica Neue Light" charset="0"/>
            </a:endParaRPr>
          </a:p>
        </p:txBody>
      </p:sp>
      <p:pic>
        <p:nvPicPr>
          <p:cNvPr id="1180675" name="Picture 3" descr="C:\Users\enikolaeva\Desktop\DSCN0919.JPG"/>
          <p:cNvPicPr>
            <a:picLocks noChangeAspect="1" noChangeArrowheads="1"/>
          </p:cNvPicPr>
          <p:nvPr/>
        </p:nvPicPr>
        <p:blipFill>
          <a:blip r:embed="rId4" cstate="print"/>
          <a:srcRect/>
          <a:stretch>
            <a:fillRect/>
          </a:stretch>
        </p:blipFill>
        <p:spPr bwMode="auto">
          <a:xfrm>
            <a:off x="5002202" y="5817122"/>
            <a:ext cx="4956166" cy="3384028"/>
          </a:xfrm>
          <a:prstGeom prst="rect">
            <a:avLst/>
          </a:prstGeom>
          <a:noFill/>
        </p:spPr>
      </p:pic>
      <p:pic>
        <p:nvPicPr>
          <p:cNvPr id="1180678" name="Picture 6" descr="C:\Users\enikolaeva\Desktop\biggest_megawinners.jpg"/>
          <p:cNvPicPr>
            <a:picLocks noChangeAspect="1" noChangeArrowheads="1"/>
          </p:cNvPicPr>
          <p:nvPr/>
        </p:nvPicPr>
        <p:blipFill>
          <a:blip r:embed="rId5"/>
          <a:srcRect/>
          <a:stretch>
            <a:fillRect/>
          </a:stretch>
        </p:blipFill>
        <p:spPr bwMode="auto">
          <a:xfrm>
            <a:off x="215856" y="661958"/>
            <a:ext cx="5080000" cy="5080000"/>
          </a:xfrm>
          <a:prstGeom prst="rect">
            <a:avLst/>
          </a:prstGeom>
          <a:noFill/>
        </p:spPr>
      </p:pic>
      <p:pic>
        <p:nvPicPr>
          <p:cNvPr id="1180679" name="Picture 7" descr="C:\Users\enikolaeva\Desktop\DSCN0883.JPG"/>
          <p:cNvPicPr>
            <a:picLocks noChangeAspect="1" noChangeArrowheads="1"/>
          </p:cNvPicPr>
          <p:nvPr/>
        </p:nvPicPr>
        <p:blipFill>
          <a:blip r:embed="rId6" cstate="print"/>
          <a:srcRect/>
          <a:stretch>
            <a:fillRect/>
          </a:stretch>
        </p:blipFill>
        <p:spPr bwMode="auto">
          <a:xfrm>
            <a:off x="5359392" y="661958"/>
            <a:ext cx="7429552" cy="3500462"/>
          </a:xfrm>
          <a:prstGeom prst="rect">
            <a:avLst/>
          </a:prstGeom>
          <a:noFill/>
        </p:spPr>
      </p:pic>
      <p:pic>
        <p:nvPicPr>
          <p:cNvPr id="1180680" name="Picture 8" descr="C:\Users\enikolaeva\Desktop\DSCN0955.JPG"/>
          <p:cNvPicPr>
            <a:picLocks noChangeAspect="1" noChangeArrowheads="1"/>
          </p:cNvPicPr>
          <p:nvPr/>
        </p:nvPicPr>
        <p:blipFill>
          <a:blip r:embed="rId7" cstate="print"/>
          <a:srcRect/>
          <a:stretch>
            <a:fillRect/>
          </a:stretch>
        </p:blipFill>
        <p:spPr bwMode="auto">
          <a:xfrm>
            <a:off x="215856" y="5805493"/>
            <a:ext cx="4714908" cy="3375445"/>
          </a:xfrm>
          <a:prstGeom prst="rect">
            <a:avLst/>
          </a:prstGeom>
          <a:noFill/>
        </p:spPr>
      </p:pic>
      <p:pic>
        <p:nvPicPr>
          <p:cNvPr id="1180681" name="Picture 9" descr="C:\Users\enikolaeva\Desktop\DSCN0830.JPG"/>
          <p:cNvPicPr>
            <a:picLocks noChangeAspect="1" noChangeArrowheads="1"/>
          </p:cNvPicPr>
          <p:nvPr/>
        </p:nvPicPr>
        <p:blipFill>
          <a:blip r:embed="rId8" cstate="print"/>
          <a:srcRect/>
          <a:stretch>
            <a:fillRect/>
          </a:stretch>
        </p:blipFill>
        <p:spPr bwMode="auto">
          <a:xfrm>
            <a:off x="10006224" y="4246593"/>
            <a:ext cx="2782720" cy="4987925"/>
          </a:xfrm>
          <a:prstGeom prst="rect">
            <a:avLst/>
          </a:prstGeom>
          <a:noFill/>
        </p:spPr>
      </p:pic>
      <p:pic>
        <p:nvPicPr>
          <p:cNvPr id="1180683" name="Picture 11" descr="C:\Users\enikolaeva\Desktop\IMG-20140815-00060.jpg"/>
          <p:cNvPicPr>
            <a:picLocks noChangeAspect="1" noChangeArrowheads="1"/>
          </p:cNvPicPr>
          <p:nvPr/>
        </p:nvPicPr>
        <p:blipFill>
          <a:blip r:embed="rId9" cstate="print"/>
          <a:srcRect/>
          <a:stretch>
            <a:fillRect/>
          </a:stretch>
        </p:blipFill>
        <p:spPr bwMode="auto">
          <a:xfrm>
            <a:off x="5359392" y="4233858"/>
            <a:ext cx="4559368" cy="1500198"/>
          </a:xfrm>
          <a:prstGeom prst="rect">
            <a:avLst/>
          </a:prstGeom>
          <a:noFill/>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Номер слайда 3"/>
          <p:cNvSpPr>
            <a:spLocks noGrp="1"/>
          </p:cNvSpPr>
          <p:nvPr>
            <p:ph type="sldNum" sz="quarter" idx="10"/>
          </p:nvPr>
        </p:nvSpPr>
        <p:spPr>
          <a:noFill/>
        </p:spPr>
        <p:txBody>
          <a:bodyPr/>
          <a:lstStyle/>
          <a:p>
            <a:pPr>
              <a:tabLst>
                <a:tab pos="1066800" algn="l"/>
              </a:tabLst>
            </a:pPr>
            <a:fld id="{4B1455B3-9DF5-46C9-8B52-2CF558B9EB5E}" type="slidenum">
              <a:rPr lang="en-US"/>
              <a:pPr>
                <a:tabLst>
                  <a:tab pos="1066800" algn="l"/>
                </a:tabLst>
              </a:pPr>
              <a:t>94</a:t>
            </a:fld>
            <a:endParaRPr lang="en-US"/>
          </a:p>
        </p:txBody>
      </p:sp>
      <p:sp>
        <p:nvSpPr>
          <p:cNvPr id="193539"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CFDB1D1B-CA91-4A18-858D-F88BE82BE118}" type="slidenum">
              <a:rPr lang="en-US" sz="2400" b="1">
                <a:solidFill>
                  <a:srgbClr val="BC3272"/>
                </a:solidFill>
                <a:latin typeface="Helvetica Neue" charset="0"/>
                <a:sym typeface="Helvetica Neue" charset="0"/>
              </a:rPr>
              <a:pPr algn="r">
                <a:tabLst>
                  <a:tab pos="1066800" algn="l"/>
                </a:tabLst>
              </a:pPr>
              <a:t>94</a:t>
            </a:fld>
            <a:endParaRPr lang="en-US" sz="2400" b="1">
              <a:solidFill>
                <a:srgbClr val="BC3272"/>
              </a:solidFill>
              <a:latin typeface="Helvetica Neue" charset="0"/>
              <a:sym typeface="Helvetica Neue" charset="0"/>
            </a:endParaRPr>
          </a:p>
        </p:txBody>
      </p:sp>
      <p:sp>
        <p:nvSpPr>
          <p:cNvPr id="6"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defRPr/>
            </a:pPr>
            <a:r>
              <a:rPr lang="en-US" sz="4600" b="1" kern="0" dirty="0">
                <a:solidFill>
                  <a:srgbClr val="FFFFFF"/>
                </a:solidFill>
                <a:latin typeface="Helvetica Neue Light"/>
                <a:ea typeface="Helvetica Neue"/>
                <a:cs typeface="Helvetica Neue"/>
                <a:sym typeface="Helvetica Neue"/>
              </a:rPr>
              <a:t>Microsoft Management Summit</a:t>
            </a:r>
          </a:p>
          <a:p>
            <a:pPr algn="ctr">
              <a:spcBef>
                <a:spcPts val="900"/>
              </a:spcBef>
              <a:defRPr/>
            </a:pPr>
            <a:r>
              <a:rPr lang="en-US" sz="4600" b="1" kern="0" dirty="0">
                <a:solidFill>
                  <a:srgbClr val="FFFFFF"/>
                </a:solidFill>
                <a:latin typeface="Helvetica Neue Light"/>
                <a:ea typeface="Helvetica Neue"/>
                <a:cs typeface="Helvetica Neue"/>
                <a:sym typeface="Helvetica Neue"/>
              </a:rPr>
              <a:t>26-27 SEPTEMBER 2012</a:t>
            </a:r>
            <a:endParaRPr lang="ru-RU" sz="4600" b="1" kern="0" dirty="0">
              <a:solidFill>
                <a:srgbClr val="FFFFFF"/>
              </a:solidFill>
              <a:latin typeface="Helvetica Neue Light"/>
              <a:ea typeface="Helvetica Neue"/>
              <a:cs typeface="Helvetica Neue"/>
              <a:sym typeface="Helvetica Neue Light"/>
            </a:endParaRPr>
          </a:p>
        </p:txBody>
      </p:sp>
      <p:pic>
        <p:nvPicPr>
          <p:cNvPr id="193541" name="Picture 5" descr="DSC_3725"/>
          <p:cNvPicPr>
            <a:picLocks noChangeAspect="1" noChangeArrowheads="1"/>
          </p:cNvPicPr>
          <p:nvPr/>
        </p:nvPicPr>
        <p:blipFill>
          <a:blip r:embed="rId2"/>
          <a:srcRect/>
          <a:stretch>
            <a:fillRect/>
          </a:stretch>
        </p:blipFill>
        <p:spPr bwMode="auto">
          <a:xfrm>
            <a:off x="287338" y="733425"/>
            <a:ext cx="12430125" cy="564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Номер слайда 3"/>
          <p:cNvSpPr>
            <a:spLocks noGrp="1"/>
          </p:cNvSpPr>
          <p:nvPr>
            <p:ph type="sldNum" sz="quarter" idx="10"/>
          </p:nvPr>
        </p:nvSpPr>
        <p:spPr>
          <a:noFill/>
        </p:spPr>
        <p:txBody>
          <a:bodyPr/>
          <a:lstStyle/>
          <a:p>
            <a:pPr>
              <a:tabLst>
                <a:tab pos="1066800" algn="l"/>
              </a:tabLst>
            </a:pPr>
            <a:fld id="{BCDBC409-B36D-4A46-9E7D-674D26475094}" type="slidenum">
              <a:rPr lang="en-US"/>
              <a:pPr>
                <a:tabLst>
                  <a:tab pos="1066800" algn="l"/>
                </a:tabLst>
              </a:pPr>
              <a:t>95</a:t>
            </a:fld>
            <a:endParaRPr lang="en-US"/>
          </a:p>
        </p:txBody>
      </p:sp>
      <p:sp>
        <p:nvSpPr>
          <p:cNvPr id="194563" name="Rectangle 4"/>
          <p:cNvSpPr>
            <a:spLocks noGrp="1" noChangeArrowheads="1"/>
          </p:cNvSpPr>
          <p:nvPr>
            <p:ph type="body" idx="1"/>
          </p:nvPr>
        </p:nvSpPr>
        <p:spPr>
          <a:xfrm>
            <a:off x="8716963" y="804863"/>
            <a:ext cx="3857625" cy="8643937"/>
          </a:xfrm>
        </p:spPr>
        <p:txBody>
          <a:bodyPr/>
          <a:lstStyle/>
          <a:p>
            <a:pPr marL="0" indent="0">
              <a:lnSpc>
                <a:spcPct val="80000"/>
              </a:lnSpc>
              <a:buFontTx/>
              <a:buNone/>
            </a:pPr>
            <a:r>
              <a:rPr lang="ru-RU" sz="2000" b="1" i="0" smtClean="0">
                <a:latin typeface="Arial" pitchFamily="34" charset="0"/>
              </a:rPr>
              <a:t>Двухдневное мероприятие, посвященное запуску </a:t>
            </a:r>
            <a:r>
              <a:rPr lang="en-US" sz="2000" b="1" i="0" smtClean="0">
                <a:latin typeface="Arial" pitchFamily="34" charset="0"/>
              </a:rPr>
              <a:t>Windows Server 2012</a:t>
            </a:r>
          </a:p>
          <a:p>
            <a:pPr marL="0" indent="0">
              <a:lnSpc>
                <a:spcPct val="80000"/>
              </a:lnSpc>
              <a:buFontTx/>
              <a:buNone/>
            </a:pPr>
            <a:r>
              <a:rPr lang="en-US" sz="2000" b="1" i="0" smtClean="0">
                <a:latin typeface="Arial" pitchFamily="34" charset="0"/>
              </a:rPr>
              <a:t>26 </a:t>
            </a:r>
            <a:r>
              <a:rPr lang="ru-RU" sz="2000" b="1" i="0" smtClean="0">
                <a:latin typeface="Arial" pitchFamily="34" charset="0"/>
              </a:rPr>
              <a:t>сентября</a:t>
            </a:r>
            <a:r>
              <a:rPr lang="en-US" sz="2000" b="1" i="0" smtClean="0">
                <a:latin typeface="Arial" pitchFamily="34" charset="0"/>
              </a:rPr>
              <a:t> 2012 – Microsoft Management Summit 2012</a:t>
            </a:r>
          </a:p>
          <a:p>
            <a:pPr marL="0" indent="0">
              <a:lnSpc>
                <a:spcPct val="80000"/>
              </a:lnSpc>
              <a:buFontTx/>
              <a:buNone/>
            </a:pPr>
            <a:r>
              <a:rPr lang="ru-RU" sz="2000" b="1" i="0" smtClean="0">
                <a:latin typeface="Arial" pitchFamily="34" charset="0"/>
              </a:rPr>
              <a:t>Участники</a:t>
            </a:r>
            <a:r>
              <a:rPr lang="en-US" sz="2000" b="1" i="0" smtClean="0">
                <a:latin typeface="Arial" pitchFamily="34" charset="0"/>
              </a:rPr>
              <a:t>: </a:t>
            </a:r>
            <a:r>
              <a:rPr lang="ru-RU" sz="1800" i="0" smtClean="0">
                <a:latin typeface="Arial" pitchFamily="34" charset="0"/>
              </a:rPr>
              <a:t>более 300 человек</a:t>
            </a:r>
            <a:endParaRPr lang="en-US" sz="2000" i="0" smtClean="0">
              <a:latin typeface="Arial" pitchFamily="34" charset="0"/>
            </a:endParaRPr>
          </a:p>
          <a:p>
            <a:pPr marL="0" indent="0">
              <a:lnSpc>
                <a:spcPct val="80000"/>
              </a:lnSpc>
              <a:buFontTx/>
              <a:buNone/>
            </a:pPr>
            <a:r>
              <a:rPr lang="ru-RU" sz="2000" b="1" i="0" smtClean="0">
                <a:latin typeface="Arial" pitchFamily="34" charset="0"/>
              </a:rPr>
              <a:t>Обязательные элементы программы:</a:t>
            </a:r>
            <a:r>
              <a:rPr lang="en-US" sz="2000" b="1" i="0" smtClean="0">
                <a:latin typeface="Arial" pitchFamily="34" charset="0"/>
              </a:rPr>
              <a:t> </a:t>
            </a:r>
            <a:endParaRPr lang="ru-RU" sz="2000" b="1" i="0" smtClean="0">
              <a:latin typeface="Arial" pitchFamily="34" charset="0"/>
            </a:endParaRPr>
          </a:p>
          <a:p>
            <a:pPr marL="0" indent="0">
              <a:lnSpc>
                <a:spcPct val="80000"/>
              </a:lnSpc>
              <a:spcBef>
                <a:spcPts val="600"/>
              </a:spcBef>
              <a:buFontTx/>
              <a:buNone/>
            </a:pPr>
            <a:r>
              <a:rPr lang="ru-RU" sz="1800" i="0" smtClean="0">
                <a:latin typeface="Arial" pitchFamily="34" charset="0"/>
              </a:rPr>
              <a:t>Регистрация участников, презентация спикеров, выставочная зона, организация работы пресс-центра, брендинг, онлайн трансляция на веб-сайт</a:t>
            </a:r>
            <a:r>
              <a:rPr lang="en-US" sz="1800" i="0" smtClean="0">
                <a:latin typeface="Arial" pitchFamily="34" charset="0"/>
              </a:rPr>
              <a:t>.</a:t>
            </a:r>
            <a:endParaRPr lang="en-US" sz="2000" i="0" smtClean="0">
              <a:latin typeface="Arial" pitchFamily="34" charset="0"/>
            </a:endParaRPr>
          </a:p>
          <a:p>
            <a:pPr marL="0" indent="0">
              <a:lnSpc>
                <a:spcPct val="80000"/>
              </a:lnSpc>
              <a:buFontTx/>
              <a:buNone/>
            </a:pPr>
            <a:r>
              <a:rPr lang="en-US" sz="2000" b="1" i="0" smtClean="0">
                <a:latin typeface="Arial" pitchFamily="34" charset="0"/>
              </a:rPr>
              <a:t>27 </a:t>
            </a:r>
            <a:r>
              <a:rPr lang="ru-RU" sz="2000" b="1" i="0" smtClean="0">
                <a:latin typeface="Arial" pitchFamily="34" charset="0"/>
              </a:rPr>
              <a:t>сентября</a:t>
            </a:r>
            <a:r>
              <a:rPr lang="en-US" sz="2000" b="1" i="0" smtClean="0">
                <a:latin typeface="Arial" pitchFamily="34" charset="0"/>
              </a:rPr>
              <a:t> 2012 – IT Camp </a:t>
            </a:r>
          </a:p>
          <a:p>
            <a:pPr marL="0" indent="0">
              <a:lnSpc>
                <a:spcPct val="80000"/>
              </a:lnSpc>
              <a:buFontTx/>
              <a:buNone/>
            </a:pPr>
            <a:r>
              <a:rPr lang="ru-RU" sz="2000" b="1" i="0" smtClean="0">
                <a:latin typeface="Arial" pitchFamily="34" charset="0"/>
              </a:rPr>
              <a:t>Учатники: </a:t>
            </a:r>
            <a:r>
              <a:rPr lang="en-US" sz="1800" i="0" smtClean="0">
                <a:latin typeface="Arial" pitchFamily="34" charset="0"/>
              </a:rPr>
              <a:t>300 people</a:t>
            </a:r>
            <a:endParaRPr lang="en-US" sz="2000" i="0" smtClean="0">
              <a:latin typeface="Arial" pitchFamily="34" charset="0"/>
            </a:endParaRPr>
          </a:p>
          <a:p>
            <a:pPr marL="0" indent="0">
              <a:lnSpc>
                <a:spcPct val="80000"/>
              </a:lnSpc>
              <a:buFontTx/>
              <a:buNone/>
            </a:pPr>
            <a:r>
              <a:rPr lang="ru-RU" sz="2000" b="1" i="0" smtClean="0">
                <a:latin typeface="Arial" pitchFamily="34" charset="0"/>
              </a:rPr>
              <a:t>Обязательные элементы программы :</a:t>
            </a:r>
          </a:p>
          <a:p>
            <a:pPr marL="0" indent="0">
              <a:lnSpc>
                <a:spcPct val="80000"/>
              </a:lnSpc>
              <a:spcBef>
                <a:spcPts val="600"/>
              </a:spcBef>
              <a:buFontTx/>
              <a:buNone/>
            </a:pPr>
            <a:r>
              <a:rPr lang="ru-RU" sz="2000" i="0" smtClean="0">
                <a:latin typeface="Arial" pitchFamily="34" charset="0"/>
              </a:rPr>
              <a:t>Регистрация участников, презентация спикеров, организация работы пресс-центра, брендинг, онлайн трансляция на веб-сайт</a:t>
            </a:r>
            <a:r>
              <a:rPr lang="en-US" sz="1800" i="0" smtClean="0">
                <a:latin typeface="Arial" pitchFamily="34" charset="0"/>
              </a:rPr>
              <a:t>.</a:t>
            </a:r>
            <a:endParaRPr lang="en-US" sz="2000" i="0" smtClean="0">
              <a:latin typeface="Arial" pitchFamily="34" charset="0"/>
            </a:endParaRPr>
          </a:p>
          <a:p>
            <a:pPr marL="0" indent="0">
              <a:lnSpc>
                <a:spcPct val="80000"/>
              </a:lnSpc>
              <a:buFontTx/>
              <a:buNone/>
            </a:pPr>
            <a:r>
              <a:rPr lang="ru-RU" sz="2000" b="1" i="0" smtClean="0">
                <a:latin typeface="Arial" pitchFamily="34" charset="0"/>
              </a:rPr>
              <a:t>Площадка</a:t>
            </a:r>
            <a:r>
              <a:rPr lang="en-US" sz="2000" b="1" i="0" smtClean="0">
                <a:latin typeface="Arial" pitchFamily="34" charset="0"/>
              </a:rPr>
              <a:t> – RIA Novosti</a:t>
            </a:r>
            <a:endParaRPr lang="ru-RU" sz="2000" b="1" i="0" smtClean="0">
              <a:latin typeface="Arial" pitchFamily="34" charset="0"/>
            </a:endParaRPr>
          </a:p>
          <a:p>
            <a:pPr marL="0" indent="0">
              <a:buFontTx/>
              <a:buNone/>
            </a:pPr>
            <a:r>
              <a:rPr lang="en-US" sz="1800" smtClean="0">
                <a:solidFill>
                  <a:schemeClr val="bg1"/>
                </a:solidFill>
              </a:rPr>
              <a:t>	</a:t>
            </a:r>
            <a:endParaRPr lang="ru-RU" sz="1800" smtClean="0"/>
          </a:p>
        </p:txBody>
      </p:sp>
      <p:pic>
        <p:nvPicPr>
          <p:cNvPr id="194564" name="Picture 5" descr="DSC_4609"/>
          <p:cNvPicPr>
            <a:picLocks noChangeAspect="1" noChangeArrowheads="1"/>
          </p:cNvPicPr>
          <p:nvPr/>
        </p:nvPicPr>
        <p:blipFill>
          <a:blip r:embed="rId2"/>
          <a:srcRect/>
          <a:stretch>
            <a:fillRect/>
          </a:stretch>
        </p:blipFill>
        <p:spPr bwMode="auto">
          <a:xfrm>
            <a:off x="4430713" y="6519863"/>
            <a:ext cx="4071937" cy="2662237"/>
          </a:xfrm>
          <a:prstGeom prst="rect">
            <a:avLst/>
          </a:prstGeom>
          <a:noFill/>
          <a:ln w="9525">
            <a:noFill/>
            <a:miter lim="800000"/>
            <a:headEnd/>
            <a:tailEnd/>
          </a:ln>
        </p:spPr>
      </p:pic>
      <p:pic>
        <p:nvPicPr>
          <p:cNvPr id="194565" name="Picture 8" descr="DSC_4449"/>
          <p:cNvPicPr>
            <a:picLocks noChangeAspect="1" noChangeArrowheads="1"/>
          </p:cNvPicPr>
          <p:nvPr/>
        </p:nvPicPr>
        <p:blipFill>
          <a:blip r:embed="rId3"/>
          <a:srcRect/>
          <a:stretch>
            <a:fillRect/>
          </a:stretch>
        </p:blipFill>
        <p:spPr bwMode="auto">
          <a:xfrm>
            <a:off x="287338" y="6519863"/>
            <a:ext cx="4000500" cy="2663825"/>
          </a:xfrm>
          <a:prstGeom prst="rect">
            <a:avLst/>
          </a:prstGeom>
          <a:noFill/>
          <a:ln w="9525">
            <a:noFill/>
            <a:miter lim="800000"/>
            <a:headEnd/>
            <a:tailEnd/>
          </a:ln>
        </p:spPr>
      </p:pic>
      <p:pic>
        <p:nvPicPr>
          <p:cNvPr id="194566" name="Picture 6" descr="DSC_4623"/>
          <p:cNvPicPr>
            <a:picLocks noChangeAspect="1" noChangeArrowheads="1"/>
          </p:cNvPicPr>
          <p:nvPr/>
        </p:nvPicPr>
        <p:blipFill>
          <a:blip r:embed="rId4"/>
          <a:srcRect/>
          <a:stretch>
            <a:fillRect/>
          </a:stretch>
        </p:blipFill>
        <p:spPr bwMode="auto">
          <a:xfrm>
            <a:off x="287338" y="733425"/>
            <a:ext cx="8215312" cy="564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DSC_4518"/>
          <p:cNvPicPr>
            <a:picLocks noChangeAspect="1" noChangeArrowheads="1"/>
          </p:cNvPicPr>
          <p:nvPr/>
        </p:nvPicPr>
        <p:blipFill>
          <a:blip r:embed="rId3"/>
          <a:srcRect/>
          <a:stretch>
            <a:fillRect/>
          </a:stretch>
        </p:blipFill>
        <p:spPr bwMode="auto">
          <a:xfrm>
            <a:off x="144463" y="139700"/>
            <a:ext cx="4071937" cy="2808288"/>
          </a:xfrm>
          <a:prstGeom prst="rect">
            <a:avLst/>
          </a:prstGeom>
          <a:noFill/>
          <a:ln w="9525">
            <a:noFill/>
            <a:miter lim="800000"/>
            <a:headEnd/>
            <a:tailEnd/>
          </a:ln>
        </p:spPr>
      </p:pic>
      <p:pic>
        <p:nvPicPr>
          <p:cNvPr id="195587" name="Picture 7" descr="DSC_4646"/>
          <p:cNvPicPr>
            <a:picLocks noChangeAspect="1" noChangeArrowheads="1"/>
          </p:cNvPicPr>
          <p:nvPr/>
        </p:nvPicPr>
        <p:blipFill>
          <a:blip r:embed="rId4"/>
          <a:srcRect/>
          <a:stretch>
            <a:fillRect/>
          </a:stretch>
        </p:blipFill>
        <p:spPr bwMode="auto">
          <a:xfrm>
            <a:off x="144463" y="3043238"/>
            <a:ext cx="2714625" cy="1801812"/>
          </a:xfrm>
          <a:prstGeom prst="rect">
            <a:avLst/>
          </a:prstGeom>
          <a:noFill/>
          <a:ln w="9525">
            <a:noFill/>
            <a:miter lim="800000"/>
            <a:headEnd/>
            <a:tailEnd/>
          </a:ln>
        </p:spPr>
      </p:pic>
      <p:pic>
        <p:nvPicPr>
          <p:cNvPr id="195588" name="Picture 8" descr="DSC_4696"/>
          <p:cNvPicPr>
            <a:picLocks noChangeAspect="1" noChangeArrowheads="1"/>
          </p:cNvPicPr>
          <p:nvPr/>
        </p:nvPicPr>
        <p:blipFill>
          <a:blip r:embed="rId5"/>
          <a:srcRect/>
          <a:stretch>
            <a:fillRect/>
          </a:stretch>
        </p:blipFill>
        <p:spPr bwMode="auto">
          <a:xfrm>
            <a:off x="3009900" y="3043238"/>
            <a:ext cx="2706688" cy="1801812"/>
          </a:xfrm>
          <a:prstGeom prst="rect">
            <a:avLst/>
          </a:prstGeom>
          <a:noFill/>
          <a:ln w="9525">
            <a:noFill/>
            <a:miter lim="800000"/>
            <a:headEnd/>
            <a:tailEnd/>
          </a:ln>
        </p:spPr>
      </p:pic>
      <p:pic>
        <p:nvPicPr>
          <p:cNvPr id="195589" name="Picture 9" descr="DSC_4712"/>
          <p:cNvPicPr>
            <a:picLocks noChangeAspect="1" noChangeArrowheads="1"/>
          </p:cNvPicPr>
          <p:nvPr/>
        </p:nvPicPr>
        <p:blipFill>
          <a:blip r:embed="rId6"/>
          <a:srcRect/>
          <a:stretch>
            <a:fillRect/>
          </a:stretch>
        </p:blipFill>
        <p:spPr bwMode="auto">
          <a:xfrm>
            <a:off x="3001963" y="5003800"/>
            <a:ext cx="2714625" cy="1801813"/>
          </a:xfrm>
          <a:prstGeom prst="rect">
            <a:avLst/>
          </a:prstGeom>
          <a:noFill/>
          <a:ln w="9525">
            <a:noFill/>
            <a:miter lim="800000"/>
            <a:headEnd/>
            <a:tailEnd/>
          </a:ln>
        </p:spPr>
      </p:pic>
      <p:pic>
        <p:nvPicPr>
          <p:cNvPr id="195590" name="Picture 10" descr="DSC_4420"/>
          <p:cNvPicPr>
            <a:picLocks noChangeAspect="1" noChangeArrowheads="1"/>
          </p:cNvPicPr>
          <p:nvPr/>
        </p:nvPicPr>
        <p:blipFill>
          <a:blip r:embed="rId7"/>
          <a:srcRect/>
          <a:stretch>
            <a:fillRect/>
          </a:stretch>
        </p:blipFill>
        <p:spPr bwMode="auto">
          <a:xfrm>
            <a:off x="144463" y="6948488"/>
            <a:ext cx="3973512" cy="2643187"/>
          </a:xfrm>
          <a:prstGeom prst="rect">
            <a:avLst/>
          </a:prstGeom>
          <a:noFill/>
          <a:ln w="9525">
            <a:noFill/>
            <a:miter lim="800000"/>
            <a:headEnd/>
            <a:tailEnd/>
          </a:ln>
        </p:spPr>
      </p:pic>
      <p:pic>
        <p:nvPicPr>
          <p:cNvPr id="195591" name="Picture 4" descr="_DSC3682"/>
          <p:cNvPicPr>
            <a:picLocks noChangeAspect="1" noChangeArrowheads="1"/>
          </p:cNvPicPr>
          <p:nvPr/>
        </p:nvPicPr>
        <p:blipFill>
          <a:blip r:embed="rId8"/>
          <a:srcRect/>
          <a:stretch>
            <a:fillRect/>
          </a:stretch>
        </p:blipFill>
        <p:spPr bwMode="auto">
          <a:xfrm>
            <a:off x="5859463" y="161925"/>
            <a:ext cx="7043737" cy="4786313"/>
          </a:xfrm>
          <a:prstGeom prst="rect">
            <a:avLst/>
          </a:prstGeom>
          <a:noFill/>
          <a:ln w="9525">
            <a:noFill/>
            <a:miter lim="800000"/>
            <a:headEnd/>
            <a:tailEnd/>
          </a:ln>
        </p:spPr>
      </p:pic>
      <p:pic>
        <p:nvPicPr>
          <p:cNvPr id="195592" name="Picture 9" descr="DSC_4037"/>
          <p:cNvPicPr>
            <a:picLocks noChangeAspect="1" noChangeArrowheads="1"/>
          </p:cNvPicPr>
          <p:nvPr/>
        </p:nvPicPr>
        <p:blipFill>
          <a:blip r:embed="rId9"/>
          <a:srcRect/>
          <a:stretch>
            <a:fillRect/>
          </a:stretch>
        </p:blipFill>
        <p:spPr bwMode="auto">
          <a:xfrm>
            <a:off x="4359275" y="161925"/>
            <a:ext cx="1357313" cy="2786063"/>
          </a:xfrm>
          <a:prstGeom prst="rect">
            <a:avLst/>
          </a:prstGeom>
          <a:noFill/>
          <a:ln w="9525">
            <a:noFill/>
            <a:miter lim="800000"/>
            <a:headEnd/>
            <a:tailEnd/>
          </a:ln>
        </p:spPr>
      </p:pic>
      <p:pic>
        <p:nvPicPr>
          <p:cNvPr id="195593" name="Picture 10" descr="DSC_4135"/>
          <p:cNvPicPr>
            <a:picLocks noChangeAspect="1" noChangeArrowheads="1"/>
          </p:cNvPicPr>
          <p:nvPr/>
        </p:nvPicPr>
        <p:blipFill>
          <a:blip r:embed="rId10"/>
          <a:srcRect/>
          <a:stretch>
            <a:fillRect/>
          </a:stretch>
        </p:blipFill>
        <p:spPr bwMode="auto">
          <a:xfrm>
            <a:off x="144463" y="4984750"/>
            <a:ext cx="2735262" cy="1820863"/>
          </a:xfrm>
          <a:prstGeom prst="rect">
            <a:avLst/>
          </a:prstGeom>
          <a:noFill/>
          <a:ln w="9525">
            <a:noFill/>
            <a:miter lim="800000"/>
            <a:headEnd/>
            <a:tailEnd/>
          </a:ln>
        </p:spPr>
      </p:pic>
      <p:pic>
        <p:nvPicPr>
          <p:cNvPr id="195594" name="Picture 4" descr="DSC_4609"/>
          <p:cNvPicPr>
            <a:picLocks noChangeAspect="1" noChangeArrowheads="1"/>
          </p:cNvPicPr>
          <p:nvPr/>
        </p:nvPicPr>
        <p:blipFill>
          <a:blip r:embed="rId11"/>
          <a:srcRect/>
          <a:stretch>
            <a:fillRect/>
          </a:stretch>
        </p:blipFill>
        <p:spPr bwMode="auto">
          <a:xfrm>
            <a:off x="5859463" y="5091113"/>
            <a:ext cx="7000875" cy="4500562"/>
          </a:xfrm>
          <a:prstGeom prst="rect">
            <a:avLst/>
          </a:prstGeom>
          <a:noFill/>
          <a:ln w="9525">
            <a:noFill/>
            <a:miter lim="800000"/>
            <a:headEnd/>
            <a:tailEnd/>
          </a:ln>
        </p:spPr>
      </p:pic>
      <p:pic>
        <p:nvPicPr>
          <p:cNvPr id="195595" name="Picture 7" descr="03"/>
          <p:cNvPicPr>
            <a:picLocks noChangeAspect="1" noChangeArrowheads="1"/>
          </p:cNvPicPr>
          <p:nvPr/>
        </p:nvPicPr>
        <p:blipFill>
          <a:blip r:embed="rId12"/>
          <a:srcRect/>
          <a:stretch>
            <a:fillRect/>
          </a:stretch>
        </p:blipFill>
        <p:spPr bwMode="auto">
          <a:xfrm>
            <a:off x="4216400" y="6877050"/>
            <a:ext cx="1541463" cy="2798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Номер слайда 3"/>
          <p:cNvSpPr>
            <a:spLocks noGrp="1"/>
          </p:cNvSpPr>
          <p:nvPr>
            <p:ph type="sldNum" sz="quarter" idx="10"/>
          </p:nvPr>
        </p:nvSpPr>
        <p:spPr>
          <a:noFill/>
        </p:spPr>
        <p:txBody>
          <a:bodyPr/>
          <a:lstStyle/>
          <a:p>
            <a:pPr>
              <a:tabLst>
                <a:tab pos="1066800" algn="l"/>
              </a:tabLst>
            </a:pPr>
            <a:fld id="{9DCE0DA1-6917-42E9-961F-45037442AC24}" type="slidenum">
              <a:rPr lang="en-US"/>
              <a:pPr>
                <a:tabLst>
                  <a:tab pos="1066800" algn="l"/>
                </a:tabLst>
              </a:pPr>
              <a:t>97</a:t>
            </a:fld>
            <a:endParaRPr lang="en-US"/>
          </a:p>
        </p:txBody>
      </p:sp>
      <p:sp>
        <p:nvSpPr>
          <p:cNvPr id="196611" name="Text Box 2"/>
          <p:cNvSpPr txBox="1">
            <a:spLocks noChangeArrowheads="1"/>
          </p:cNvSpPr>
          <p:nvPr/>
        </p:nvSpPr>
        <p:spPr bwMode="auto">
          <a:xfrm>
            <a:off x="12306300" y="152400"/>
            <a:ext cx="427038" cy="431800"/>
          </a:xfrm>
          <a:prstGeom prst="rect">
            <a:avLst/>
          </a:prstGeom>
          <a:noFill/>
          <a:ln w="12700">
            <a:noFill/>
            <a:miter lim="800000"/>
            <a:headEnd/>
            <a:tailEnd/>
          </a:ln>
        </p:spPr>
        <p:txBody>
          <a:bodyPr wrap="none"/>
          <a:lstStyle/>
          <a:p>
            <a:pPr algn="r">
              <a:tabLst>
                <a:tab pos="1066800" algn="l"/>
              </a:tabLst>
            </a:pPr>
            <a:fld id="{919FC613-C065-4094-8908-226BA2985483}" type="slidenum">
              <a:rPr lang="en-US" sz="2400" b="1">
                <a:solidFill>
                  <a:srgbClr val="BC3272"/>
                </a:solidFill>
                <a:latin typeface="Helvetica Neue" charset="0"/>
                <a:sym typeface="Helvetica Neue" charset="0"/>
              </a:rPr>
              <a:pPr algn="r">
                <a:tabLst>
                  <a:tab pos="1066800" algn="l"/>
                </a:tabLst>
              </a:pPr>
              <a:t>97</a:t>
            </a:fld>
            <a:endParaRPr lang="en-US" sz="2400" b="1">
              <a:solidFill>
                <a:srgbClr val="BC3272"/>
              </a:solidFill>
              <a:latin typeface="Helvetica Neue" charset="0"/>
              <a:sym typeface="Helvetica Neue" charset="0"/>
            </a:endParaRPr>
          </a:p>
        </p:txBody>
      </p:sp>
      <p:sp>
        <p:nvSpPr>
          <p:cNvPr id="196612" name="Rectangle 3"/>
          <p:cNvSpPr txBox="1">
            <a:spLocks noChangeArrowheads="1"/>
          </p:cNvSpPr>
          <p:nvPr/>
        </p:nvSpPr>
        <p:spPr bwMode="auto">
          <a:xfrm>
            <a:off x="644525" y="6948488"/>
            <a:ext cx="11785600" cy="1968500"/>
          </a:xfrm>
          <a:prstGeom prst="rect">
            <a:avLst/>
          </a:prstGeom>
          <a:noFill/>
          <a:ln w="12700">
            <a:noFill/>
            <a:miter lim="800000"/>
            <a:headEnd/>
            <a:tailEnd/>
          </a:ln>
        </p:spPr>
        <p:txBody>
          <a:bodyPr lIns="0" tIns="0" rIns="0" bIns="0" anchor="ctr"/>
          <a:lstStyle/>
          <a:p>
            <a:pPr algn="ctr"/>
            <a:r>
              <a:rPr lang="ru-RU" sz="4600" b="1">
                <a:solidFill>
                  <a:srgbClr val="FFFFFF"/>
                </a:solidFill>
              </a:rPr>
              <a:t>Конференция </a:t>
            </a:r>
          </a:p>
          <a:p>
            <a:pPr algn="ctr"/>
            <a:r>
              <a:rPr lang="ru-RU" sz="4600" b="1">
                <a:solidFill>
                  <a:srgbClr val="FFFFFF"/>
                </a:solidFill>
              </a:rPr>
              <a:t>«Запуск Олимпийского года в России»</a:t>
            </a:r>
            <a:r>
              <a:rPr lang="en-US" sz="4600" b="1">
                <a:solidFill>
                  <a:srgbClr val="FFFFFF"/>
                </a:solidFill>
              </a:rPr>
              <a:t> </a:t>
            </a:r>
            <a:r>
              <a:rPr lang="ru-RU" sz="4600" b="1">
                <a:solidFill>
                  <a:srgbClr val="FFFFFF"/>
                </a:solidFill>
              </a:rPr>
              <a:t/>
            </a:r>
            <a:br>
              <a:rPr lang="ru-RU" sz="4600" b="1">
                <a:solidFill>
                  <a:srgbClr val="FFFFFF"/>
                </a:solidFill>
              </a:rPr>
            </a:br>
            <a:r>
              <a:rPr lang="en-US" sz="4600" b="1">
                <a:solidFill>
                  <a:srgbClr val="FFFFFF"/>
                </a:solidFill>
                <a:sym typeface="Helvetica Neue" charset="0"/>
              </a:rPr>
              <a:t>Coca-Cola</a:t>
            </a:r>
            <a:r>
              <a:rPr lang="ru-RU" sz="4600" b="1">
                <a:solidFill>
                  <a:srgbClr val="FFFFFF"/>
                </a:solidFill>
                <a:sym typeface="Helvetica Neue" charset="0"/>
              </a:rPr>
              <a:t>, </a:t>
            </a:r>
            <a:r>
              <a:rPr lang="en-US" sz="4600" b="1">
                <a:solidFill>
                  <a:srgbClr val="FFFFFF"/>
                </a:solidFill>
              </a:rPr>
              <a:t>19 </a:t>
            </a:r>
            <a:r>
              <a:rPr lang="ru-RU" sz="4600" b="1">
                <a:solidFill>
                  <a:srgbClr val="FFFFFF"/>
                </a:solidFill>
              </a:rPr>
              <a:t>января </a:t>
            </a:r>
            <a:r>
              <a:rPr lang="en-US" sz="4600" b="1">
                <a:solidFill>
                  <a:srgbClr val="FFFFFF"/>
                </a:solidFill>
                <a:sym typeface="Helvetica Neue" charset="0"/>
              </a:rPr>
              <a:t>2</a:t>
            </a:r>
            <a:r>
              <a:rPr lang="ru-RU" sz="4600" b="1">
                <a:solidFill>
                  <a:srgbClr val="FFFFFF"/>
                </a:solidFill>
                <a:sym typeface="Helvetica Neue" charset="0"/>
              </a:rPr>
              <a:t>013 г.</a:t>
            </a:r>
            <a:endParaRPr lang="ru-RU" sz="4600" b="1">
              <a:solidFill>
                <a:srgbClr val="FFFFFF"/>
              </a:solidFill>
            </a:endParaRPr>
          </a:p>
        </p:txBody>
      </p:sp>
      <p:pic>
        <p:nvPicPr>
          <p:cNvPr id="196613" name="Picture 2" descr="\\10.100.0.9\managers\Проекты 2013\Светлана Кондеева\Клиенты\Coca-Cola\PPP 2013 Coca-Cola Открытие олимпийского года в России\Фото\1\edit\first\ALEX6807-Edit.jpg"/>
          <p:cNvPicPr>
            <a:picLocks noChangeAspect="1" noChangeArrowheads="1"/>
          </p:cNvPicPr>
          <p:nvPr/>
        </p:nvPicPr>
        <p:blipFill>
          <a:blip r:embed="rId2">
            <a:lum bright="4000" contrast="26000"/>
          </a:blip>
          <a:srcRect/>
          <a:stretch>
            <a:fillRect/>
          </a:stretch>
        </p:blipFill>
        <p:spPr bwMode="auto">
          <a:xfrm>
            <a:off x="287338" y="968375"/>
            <a:ext cx="12396787" cy="5194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Номер слайда 3"/>
          <p:cNvSpPr>
            <a:spLocks noGrp="1"/>
          </p:cNvSpPr>
          <p:nvPr>
            <p:ph type="sldNum" sz="quarter" idx="10"/>
          </p:nvPr>
        </p:nvSpPr>
        <p:spPr>
          <a:noFill/>
        </p:spPr>
        <p:txBody>
          <a:bodyPr/>
          <a:lstStyle/>
          <a:p>
            <a:pPr>
              <a:tabLst>
                <a:tab pos="1066800" algn="l"/>
              </a:tabLst>
            </a:pPr>
            <a:fld id="{969F97EE-5282-4157-A51B-37F028D2D978}" type="slidenum">
              <a:rPr lang="en-US"/>
              <a:pPr>
                <a:tabLst>
                  <a:tab pos="1066800" algn="l"/>
                </a:tabLst>
              </a:pPr>
              <a:t>98</a:t>
            </a:fld>
            <a:endParaRPr lang="en-US"/>
          </a:p>
        </p:txBody>
      </p:sp>
      <p:sp>
        <p:nvSpPr>
          <p:cNvPr id="197635" name="Rectangle 4"/>
          <p:cNvSpPr>
            <a:spLocks noGrp="1" noChangeArrowheads="1"/>
          </p:cNvSpPr>
          <p:nvPr>
            <p:ph type="body" idx="1"/>
          </p:nvPr>
        </p:nvSpPr>
        <p:spPr>
          <a:xfrm>
            <a:off x="8716963" y="947738"/>
            <a:ext cx="3857625" cy="8501062"/>
          </a:xfrm>
        </p:spPr>
        <p:txBody>
          <a:bodyPr/>
          <a:lstStyle/>
          <a:p>
            <a:pPr>
              <a:buFontTx/>
              <a:buNone/>
            </a:pPr>
            <a:r>
              <a:rPr lang="en-US" b="1" i="0" smtClean="0">
                <a:solidFill>
                  <a:schemeClr val="bg1"/>
                </a:solidFill>
              </a:rPr>
              <a:t> </a:t>
            </a:r>
            <a:r>
              <a:rPr lang="ru-RU" b="1" smtClean="0">
                <a:solidFill>
                  <a:schemeClr val="bg1"/>
                </a:solidFill>
              </a:rPr>
              <a:t>Конференция «Запуск олимпийского года в России» 19.01.2013</a:t>
            </a:r>
            <a:endParaRPr lang="ru-RU" b="1" i="0" smtClean="0">
              <a:solidFill>
                <a:schemeClr val="bg1"/>
              </a:solidFill>
            </a:endParaRPr>
          </a:p>
          <a:p>
            <a:pPr>
              <a:buFontTx/>
              <a:buNone/>
            </a:pPr>
            <a:r>
              <a:rPr lang="en-US" sz="2000" smtClean="0">
                <a:solidFill>
                  <a:schemeClr val="bg1"/>
                </a:solidFill>
              </a:rPr>
              <a:t>	</a:t>
            </a:r>
            <a:r>
              <a:rPr lang="ru-RU" i="0" smtClean="0"/>
              <a:t> Совместная конференция торговых представителей, маркетинга и </a:t>
            </a:r>
            <a:r>
              <a:rPr lang="en-US" i="0" smtClean="0"/>
              <a:t>top-</a:t>
            </a:r>
            <a:r>
              <a:rPr lang="ru-RU" i="0" smtClean="0"/>
              <a:t>менеджеров </a:t>
            </a:r>
            <a:r>
              <a:rPr lang="en-US" i="0" smtClean="0"/>
              <a:t>Coca-Cola. </a:t>
            </a:r>
            <a:r>
              <a:rPr lang="ru-RU" i="0" smtClean="0"/>
              <a:t>Погружение в мир Олимпийских Игр Сочи-2014, повышение мотивации продаж продукции</a:t>
            </a:r>
            <a:r>
              <a:rPr lang="en-US" i="0" smtClean="0"/>
              <a:t>.</a:t>
            </a:r>
            <a:endParaRPr lang="ru-RU" i="0" smtClean="0">
              <a:solidFill>
                <a:schemeClr val="bg1"/>
              </a:solidFill>
            </a:endParaRPr>
          </a:p>
          <a:p>
            <a:pPr>
              <a:buFontTx/>
              <a:buNone/>
            </a:pPr>
            <a:r>
              <a:rPr lang="en-US" i="0" smtClean="0">
                <a:solidFill>
                  <a:schemeClr val="bg1"/>
                </a:solidFill>
              </a:rPr>
              <a:t>	</a:t>
            </a:r>
            <a:endParaRPr lang="ru-RU" i="0" smtClean="0"/>
          </a:p>
        </p:txBody>
      </p:sp>
      <p:pic>
        <p:nvPicPr>
          <p:cNvPr id="197636" name="Picture 7" descr="\\10.100.0.9\проекты 2012\Светлана Кондеева\Кока-Кола\ТТТ 2013 Coca-Cola Открытие олимпийского года в России\Фото\1\edit\ALEX6527.jpg"/>
          <p:cNvPicPr>
            <a:picLocks noChangeAspect="1" noChangeArrowheads="1"/>
          </p:cNvPicPr>
          <p:nvPr/>
        </p:nvPicPr>
        <p:blipFill>
          <a:blip r:embed="rId2"/>
          <a:srcRect/>
          <a:stretch>
            <a:fillRect/>
          </a:stretch>
        </p:blipFill>
        <p:spPr bwMode="auto">
          <a:xfrm>
            <a:off x="301625" y="6535738"/>
            <a:ext cx="3929063" cy="2619375"/>
          </a:xfrm>
          <a:prstGeom prst="rect">
            <a:avLst/>
          </a:prstGeom>
          <a:noFill/>
          <a:ln w="9525">
            <a:noFill/>
            <a:miter lim="800000"/>
            <a:headEnd/>
            <a:tailEnd/>
          </a:ln>
        </p:spPr>
      </p:pic>
      <p:pic>
        <p:nvPicPr>
          <p:cNvPr id="197637" name="Picture 5" descr="http://sphotos-c.ak.fbcdn.net/hphotos-ak-ash3/601109_561013073927299_812473145_n.jpg"/>
          <p:cNvPicPr>
            <a:picLocks noChangeAspect="1" noChangeArrowheads="1"/>
          </p:cNvPicPr>
          <p:nvPr/>
        </p:nvPicPr>
        <p:blipFill>
          <a:blip r:embed="rId3"/>
          <a:srcRect/>
          <a:stretch>
            <a:fillRect/>
          </a:stretch>
        </p:blipFill>
        <p:spPr bwMode="auto">
          <a:xfrm>
            <a:off x="4502150" y="6491288"/>
            <a:ext cx="3929063" cy="2619375"/>
          </a:xfrm>
          <a:prstGeom prst="rect">
            <a:avLst/>
          </a:prstGeom>
          <a:noFill/>
          <a:ln w="9525">
            <a:noFill/>
            <a:miter lim="800000"/>
            <a:headEnd/>
            <a:tailEnd/>
          </a:ln>
        </p:spPr>
      </p:pic>
      <p:pic>
        <p:nvPicPr>
          <p:cNvPr id="197638" name="Picture 5" descr="\\10.100.0.9\проекты 2012\Светлана Кондеева\Кока-Кола\ТТТ 2013 Coca-Cola Открытие олимпийского года в России\Фото\1\edit\first\ALEX6721.jpg"/>
          <p:cNvPicPr>
            <a:picLocks noChangeAspect="1" noChangeArrowheads="1"/>
          </p:cNvPicPr>
          <p:nvPr/>
        </p:nvPicPr>
        <p:blipFill>
          <a:blip r:embed="rId4"/>
          <a:srcRect/>
          <a:stretch>
            <a:fillRect/>
          </a:stretch>
        </p:blipFill>
        <p:spPr bwMode="auto">
          <a:xfrm>
            <a:off x="287338" y="733425"/>
            <a:ext cx="8143875" cy="5432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8" descr="\\10.100.0.9\проекты 2012\Светлана Кондеева\Кока-Кола\ТТТ 2013 Coca-Cola Открытие олимпийского года в России\Фото\1\edit\ALEX6518.jpg"/>
          <p:cNvPicPr>
            <a:picLocks noChangeAspect="1" noChangeArrowheads="1"/>
          </p:cNvPicPr>
          <p:nvPr/>
        </p:nvPicPr>
        <p:blipFill>
          <a:blip r:embed="rId3"/>
          <a:srcRect/>
          <a:stretch>
            <a:fillRect/>
          </a:stretch>
        </p:blipFill>
        <p:spPr bwMode="auto">
          <a:xfrm>
            <a:off x="144463" y="90488"/>
            <a:ext cx="3429000" cy="2286000"/>
          </a:xfrm>
          <a:prstGeom prst="rect">
            <a:avLst/>
          </a:prstGeom>
          <a:noFill/>
          <a:ln w="9525">
            <a:noFill/>
            <a:miter lim="800000"/>
            <a:headEnd/>
            <a:tailEnd/>
          </a:ln>
        </p:spPr>
      </p:pic>
      <p:pic>
        <p:nvPicPr>
          <p:cNvPr id="198659" name="Picture 10" descr="http://sphotos-e.ak.fbcdn.net/hphotos-ak-ash3/536884_561012673927339_1496446235_n.jpg"/>
          <p:cNvPicPr>
            <a:picLocks noChangeAspect="1" noChangeArrowheads="1"/>
          </p:cNvPicPr>
          <p:nvPr/>
        </p:nvPicPr>
        <p:blipFill>
          <a:blip r:embed="rId4"/>
          <a:srcRect/>
          <a:stretch>
            <a:fillRect/>
          </a:stretch>
        </p:blipFill>
        <p:spPr bwMode="auto">
          <a:xfrm>
            <a:off x="144463" y="2447925"/>
            <a:ext cx="4429125" cy="2952750"/>
          </a:xfrm>
          <a:prstGeom prst="rect">
            <a:avLst/>
          </a:prstGeom>
          <a:noFill/>
          <a:ln w="9525">
            <a:noFill/>
            <a:miter lim="800000"/>
            <a:headEnd/>
            <a:tailEnd/>
          </a:ln>
        </p:spPr>
      </p:pic>
      <p:pic>
        <p:nvPicPr>
          <p:cNvPr id="198660" name="Picture 3" descr="\\10.100.0.9\проекты 2012\Светлана Кондеева\Кока-Кола\ТТТ 2013 Coca-Cola Открытие олимпийского года в России\Фото\1\edit\ALEX6356.jpg"/>
          <p:cNvPicPr>
            <a:picLocks noChangeAspect="1" noChangeArrowheads="1"/>
          </p:cNvPicPr>
          <p:nvPr/>
        </p:nvPicPr>
        <p:blipFill>
          <a:blip r:embed="rId5"/>
          <a:srcRect/>
          <a:stretch>
            <a:fillRect/>
          </a:stretch>
        </p:blipFill>
        <p:spPr bwMode="auto">
          <a:xfrm>
            <a:off x="4645025" y="2447925"/>
            <a:ext cx="3944938" cy="2933700"/>
          </a:xfrm>
          <a:prstGeom prst="rect">
            <a:avLst/>
          </a:prstGeom>
          <a:noFill/>
          <a:ln w="9525">
            <a:noFill/>
            <a:miter lim="800000"/>
            <a:headEnd/>
            <a:tailEnd/>
          </a:ln>
        </p:spPr>
      </p:pic>
      <p:pic>
        <p:nvPicPr>
          <p:cNvPr id="198661" name="Picture 7" descr="\\10.100.0.9\проекты 2012\Светлана Кондеева\Кока-Кола\ТТТ 2013 Coca-Cola Открытие олимпийского года в России\Фото\1\edit\ALEX6417.jpg"/>
          <p:cNvPicPr>
            <a:picLocks noChangeAspect="1" noChangeArrowheads="1"/>
          </p:cNvPicPr>
          <p:nvPr/>
        </p:nvPicPr>
        <p:blipFill>
          <a:blip r:embed="rId6"/>
          <a:srcRect/>
          <a:stretch>
            <a:fillRect/>
          </a:stretch>
        </p:blipFill>
        <p:spPr bwMode="auto">
          <a:xfrm>
            <a:off x="8753475" y="6662738"/>
            <a:ext cx="4178300" cy="2894012"/>
          </a:xfrm>
          <a:prstGeom prst="rect">
            <a:avLst/>
          </a:prstGeom>
          <a:noFill/>
          <a:ln w="9525">
            <a:noFill/>
            <a:miter lim="800000"/>
            <a:headEnd/>
            <a:tailEnd/>
          </a:ln>
        </p:spPr>
      </p:pic>
      <p:pic>
        <p:nvPicPr>
          <p:cNvPr id="198662" name="Picture 2" descr="\\10.100.0.9\managers\Проекты 2013\Светлана Кондеева\Клиенты\Coca-Cola\PPP 2013 Coca-Cola Открытие олимпийского года в России\Фото\1\edit\first\ALEX6577.jpg"/>
          <p:cNvPicPr>
            <a:picLocks noChangeAspect="1" noChangeArrowheads="1"/>
          </p:cNvPicPr>
          <p:nvPr/>
        </p:nvPicPr>
        <p:blipFill>
          <a:blip r:embed="rId7"/>
          <a:srcRect/>
          <a:stretch>
            <a:fillRect/>
          </a:stretch>
        </p:blipFill>
        <p:spPr bwMode="auto">
          <a:xfrm>
            <a:off x="3644900" y="166688"/>
            <a:ext cx="3362325" cy="2211387"/>
          </a:xfrm>
          <a:prstGeom prst="rect">
            <a:avLst/>
          </a:prstGeom>
          <a:noFill/>
          <a:ln w="9525">
            <a:noFill/>
            <a:miter lim="800000"/>
            <a:headEnd/>
            <a:tailEnd/>
          </a:ln>
        </p:spPr>
      </p:pic>
      <p:pic>
        <p:nvPicPr>
          <p:cNvPr id="198663" name="Picture 3" descr="\\10.100.0.9\managers\Проекты 2013\Светлана Кондеева\Клиенты\Coca-Cola\PPP 2013 Coca-Cola Открытие олимпийского года в России\Фото\1\edit\first\ALEX6573.jpg"/>
          <p:cNvPicPr>
            <a:picLocks noChangeAspect="1" noChangeArrowheads="1"/>
          </p:cNvPicPr>
          <p:nvPr/>
        </p:nvPicPr>
        <p:blipFill>
          <a:blip r:embed="rId8"/>
          <a:srcRect/>
          <a:stretch>
            <a:fillRect/>
          </a:stretch>
        </p:blipFill>
        <p:spPr bwMode="auto">
          <a:xfrm>
            <a:off x="7078663" y="196850"/>
            <a:ext cx="5824537" cy="4232275"/>
          </a:xfrm>
          <a:prstGeom prst="rect">
            <a:avLst/>
          </a:prstGeom>
          <a:noFill/>
          <a:ln w="9525">
            <a:noFill/>
            <a:miter lim="800000"/>
            <a:headEnd/>
            <a:tailEnd/>
          </a:ln>
        </p:spPr>
      </p:pic>
      <p:pic>
        <p:nvPicPr>
          <p:cNvPr id="198664" name="Picture 5" descr="\\10.100.0.9\проекты 2012\Светлана Кондеева\Кока-Кола\ТТТ 2013 Coca-Cola Открытие олимпийского года в России\Фото\1\edit\ALEX6675-.jpg"/>
          <p:cNvPicPr>
            <a:picLocks noChangeAspect="1" noChangeArrowheads="1"/>
          </p:cNvPicPr>
          <p:nvPr/>
        </p:nvPicPr>
        <p:blipFill>
          <a:blip r:embed="rId9"/>
          <a:srcRect/>
          <a:stretch>
            <a:fillRect/>
          </a:stretch>
        </p:blipFill>
        <p:spPr bwMode="auto">
          <a:xfrm>
            <a:off x="138113" y="5519738"/>
            <a:ext cx="8524875" cy="4037012"/>
          </a:xfrm>
          <a:prstGeom prst="rect">
            <a:avLst/>
          </a:prstGeom>
          <a:noFill/>
          <a:ln w="9525">
            <a:noFill/>
            <a:miter lim="800000"/>
            <a:headEnd/>
            <a:tailEnd/>
          </a:ln>
        </p:spPr>
      </p:pic>
      <p:pic>
        <p:nvPicPr>
          <p:cNvPr id="198665" name="Picture 2" descr="\\10.100.0.9\проекты 2012\Светлана Кондеева\Кока-Кола\ТТТ 2013 Coca-Cola Открытие олимпийского года в России\Фото\1\edit\ALEX6397-.jpg"/>
          <p:cNvPicPr>
            <a:picLocks noChangeAspect="1" noChangeArrowheads="1"/>
          </p:cNvPicPr>
          <p:nvPr/>
        </p:nvPicPr>
        <p:blipFill>
          <a:blip r:embed="rId10"/>
          <a:srcRect/>
          <a:stretch>
            <a:fillRect/>
          </a:stretch>
        </p:blipFill>
        <p:spPr bwMode="auto">
          <a:xfrm>
            <a:off x="10390188" y="4519613"/>
            <a:ext cx="2501900" cy="2033587"/>
          </a:xfrm>
          <a:prstGeom prst="rect">
            <a:avLst/>
          </a:prstGeom>
          <a:noFill/>
          <a:ln w="9525">
            <a:noFill/>
            <a:miter lim="800000"/>
            <a:headEnd/>
            <a:tailEnd/>
          </a:ln>
        </p:spPr>
      </p:pic>
      <p:pic>
        <p:nvPicPr>
          <p:cNvPr id="198666" name="Picture 7" descr="C:\Users\ASheblykina\Desktop\logo_cc_sochi.jpg"/>
          <p:cNvPicPr>
            <a:picLocks noChangeAspect="1" noChangeArrowheads="1"/>
          </p:cNvPicPr>
          <p:nvPr/>
        </p:nvPicPr>
        <p:blipFill>
          <a:blip r:embed="rId11"/>
          <a:srcRect/>
          <a:stretch>
            <a:fillRect/>
          </a:stretch>
        </p:blipFill>
        <p:spPr bwMode="auto">
          <a:xfrm>
            <a:off x="8950325" y="4546600"/>
            <a:ext cx="1060450" cy="209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Title, Text &amp; 2 Photo w/ Caption">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Text &amp; 2 Photo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Text &amp; 2 Photo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7 Photo Mosaic">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7 Photo Mosaic">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7 Photo Mosa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Photo - Horizontal - Full Alt копия">
  <a:themeElements>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3 Photo w/ Quote - Right">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Photo Over Title">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oto Vertical">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Vertica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Text - Right  Small">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Text - Right  Smal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Text - Right  Sma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2_Photo - Horizontal - Full Alt копия">
  <a:themeElements>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3 Photo w/ Quote - Right">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7 Photo Mosaic">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7 Photo Mosaic">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7 Photo Mosa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Photo Over Title">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Title &amp; 4 Column w/ Caption">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4 Column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4 Column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 Full Al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Photo Vertical">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Vertica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Text &amp; 2 Photo w/ Caption">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Text &amp; 2 Photo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Text &amp; 2 Photo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_Title &amp; Sub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Photo - Horizontal - Full Alt копия">
  <a:themeElements>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Photo - Horizontal - Full Alt">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 Split 2">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Vertical - Split 2">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Vertical - Split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9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4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5_Photo - Horizontal - Full Alt копия">
  <a:themeElements>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Photo - Horizontal - Full Alt">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Photo - Horizontal - Full Al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Title, Text &amp; 2 Photo w/ Caption">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Text &amp; 2 Photo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Text &amp; 2 Photo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_Title &amp; Sub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Title &amp; Sub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0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5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Photo Mosaic - Al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Photo Mosaic - Al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Photo Mosaic - A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3_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7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4_3 Photo w/ Quote - Right">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4_Photo Over Title">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Over 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Ov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8_3 Photo w/ Quote - Right">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3 Photo w/ Quote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3 Photo w/ Quote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7 Photo Mosaic">
  <a:themeElements>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fontScheme name="7 Photo Mosaic">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48B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7 Photo Mosa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 &amp; 3 Column w/ Caption">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Title &amp; 3 Column w/ Captio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3 Column w/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Horizontal - Full Alt копия">
  <a:themeElements>
    <a:clrScheme name="">
      <a:dk1>
        <a:srgbClr val="7F7F7F"/>
      </a:dk1>
      <a:lt1>
        <a:srgbClr val="FFFFFF"/>
      </a:lt1>
      <a:dk2>
        <a:srgbClr val="000000"/>
      </a:dk2>
      <a:lt2>
        <a:srgbClr val="808080"/>
      </a:lt2>
      <a:accent1>
        <a:srgbClr val="EC8A2B"/>
      </a:accent1>
      <a:accent2>
        <a:srgbClr val="333399"/>
      </a:accent2>
      <a:accent3>
        <a:srgbClr val="FFFFFF"/>
      </a:accent3>
      <a:accent4>
        <a:srgbClr val="6C6C6C"/>
      </a:accent4>
      <a:accent5>
        <a:srgbClr val="F4C4AC"/>
      </a:accent5>
      <a:accent6>
        <a:srgbClr val="2D2D8A"/>
      </a:accent6>
      <a:hlink>
        <a:srgbClr val="009999"/>
      </a:hlink>
      <a:folHlink>
        <a:srgbClr val="99CC00"/>
      </a:folHlink>
    </a:clrScheme>
    <a:fontScheme name="Photo - Horizontal - Full Alt копия">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EC8A2B"/>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rgbClr val="7F7F7F"/>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 Full Alt копи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7F7F7F"/>
    </a:dk1>
    <a:lt1>
      <a:srgbClr val="FFFFFF"/>
    </a:lt1>
    <a:dk2>
      <a:srgbClr val="000000"/>
    </a:dk2>
    <a:lt2>
      <a:srgbClr val="80808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
    <a:dk1>
      <a:srgbClr val="7F7F7F"/>
    </a:dk1>
    <a:lt1>
      <a:srgbClr val="FFFFFF"/>
    </a:lt1>
    <a:dk2>
      <a:srgbClr val="000000"/>
    </a:dk2>
    <a:lt2>
      <a:srgbClr val="000000"/>
    </a:lt2>
    <a:accent1>
      <a:srgbClr val="E48B00"/>
    </a:accent1>
    <a:accent2>
      <a:srgbClr val="333399"/>
    </a:accent2>
    <a:accent3>
      <a:srgbClr val="FFFFFF"/>
    </a:accent3>
    <a:accent4>
      <a:srgbClr val="6C6C6C"/>
    </a:accent4>
    <a:accent5>
      <a:srgbClr val="EFC4AA"/>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3032</TotalTime>
  <Pages>0</Pages>
  <Words>5080</Words>
  <Characters>0</Characters>
  <Application>Microsoft Macintosh PowerPoint</Application>
  <PresentationFormat>Произвольный</PresentationFormat>
  <Lines>0</Lines>
  <Paragraphs>1130</Paragraphs>
  <Slides>185</Slides>
  <Notes>42</Notes>
  <HiddenSlides>0</HiddenSlides>
  <MMClips>0</MMClips>
  <ScaleCrop>false</ScaleCrop>
  <HeadingPairs>
    <vt:vector size="4" baseType="variant">
      <vt:variant>
        <vt:lpstr>Тема</vt:lpstr>
      </vt:variant>
      <vt:variant>
        <vt:i4>76</vt:i4>
      </vt:variant>
      <vt:variant>
        <vt:lpstr>Заголовки слайдов</vt:lpstr>
      </vt:variant>
      <vt:variant>
        <vt:i4>185</vt:i4>
      </vt:variant>
    </vt:vector>
  </HeadingPairs>
  <TitlesOfParts>
    <vt:vector size="261" baseType="lpstr">
      <vt:lpstr>Title &amp; Subtitle</vt:lpstr>
      <vt:lpstr>Photo Vertical</vt:lpstr>
      <vt:lpstr>Title &amp; Text - Right  Small</vt:lpstr>
      <vt:lpstr>Photo - Horizontal - Full Alt</vt:lpstr>
      <vt:lpstr>Title, Text &amp; 2 Photo w/ Caption</vt:lpstr>
      <vt:lpstr>Photo - Vertical - Split 2</vt:lpstr>
      <vt:lpstr>Title &amp; Photo Mosaic - Alt</vt:lpstr>
      <vt:lpstr>Title &amp; 3 Column w/ Caption</vt:lpstr>
      <vt:lpstr>Photo - Horizontal - Full Alt копия</vt:lpstr>
      <vt:lpstr>3 Photo w/ Quote - Right</vt:lpstr>
      <vt:lpstr>Тема Office</vt:lpstr>
      <vt:lpstr>1_Title, Text &amp; 2 Photo w/ Caption</vt:lpstr>
      <vt:lpstr>2_Photo - Horizontal - Full Alt копия</vt:lpstr>
      <vt:lpstr>2_3 Photo w/ Quote - Right</vt:lpstr>
      <vt:lpstr>2_Photo Over Title</vt:lpstr>
      <vt:lpstr>1_7 Photo Mosaic</vt:lpstr>
      <vt:lpstr>5_Photo - Horizontal - Full Alt копия</vt:lpstr>
      <vt:lpstr>5_3 Photo w/ Quote - Right</vt:lpstr>
      <vt:lpstr>4_Photo Over Title</vt:lpstr>
      <vt:lpstr>4_Тема Office</vt:lpstr>
      <vt:lpstr>7_Photo - Horizontal - Full Alt копия</vt:lpstr>
      <vt:lpstr>6_3 Photo w/ Quote - Right</vt:lpstr>
      <vt:lpstr>5_Photo Over Title</vt:lpstr>
      <vt:lpstr>8_Photo - Horizontal - Full Alt копия</vt:lpstr>
      <vt:lpstr>7_3 Photo w/ Quote - Right</vt:lpstr>
      <vt:lpstr>6_Photo Over Title</vt:lpstr>
      <vt:lpstr>11_Photo - Horizontal - Full Alt копия</vt:lpstr>
      <vt:lpstr>10_3 Photo w/ Quote - Right</vt:lpstr>
      <vt:lpstr>9_Photo Over Title</vt:lpstr>
      <vt:lpstr>10_Photo Over Title</vt:lpstr>
      <vt:lpstr>2_Тема Office</vt:lpstr>
      <vt:lpstr>12_Photo - Horizontal - Full Alt копия</vt:lpstr>
      <vt:lpstr>11_3 Photo w/ Quote - Right</vt:lpstr>
      <vt:lpstr>4_7 Photo Mosaic</vt:lpstr>
      <vt:lpstr>11_Photo Over Title</vt:lpstr>
      <vt:lpstr>12_Photo Over Title</vt:lpstr>
      <vt:lpstr>12_3 Photo w/ Quote - Right</vt:lpstr>
      <vt:lpstr>1_Photo - Horizontal - Full Alt копия</vt:lpstr>
      <vt:lpstr>1_Title &amp; 4 Column w/ Caption</vt:lpstr>
      <vt:lpstr>1_Photo Vertical</vt:lpstr>
      <vt:lpstr>1_Тема Office</vt:lpstr>
      <vt:lpstr>3_Тема Office</vt:lpstr>
      <vt:lpstr>5_Тема Office</vt:lpstr>
      <vt:lpstr>6_Тема Office</vt:lpstr>
      <vt:lpstr>7_Тема Office</vt:lpstr>
      <vt:lpstr>8_Тема Office</vt:lpstr>
      <vt:lpstr>9_Тема Office</vt:lpstr>
      <vt:lpstr>3_Photo - Horizontal - Full Alt копия</vt:lpstr>
      <vt:lpstr>1_3 Photo w/ Quote - Right</vt:lpstr>
      <vt:lpstr>10_Тема Office</vt:lpstr>
      <vt:lpstr>1_Title &amp; Subtitle</vt:lpstr>
      <vt:lpstr>4_Photo - Horizontal - Full Alt копия</vt:lpstr>
      <vt:lpstr>3_3 Photo w/ Quote - Right</vt:lpstr>
      <vt:lpstr>1_Photo Over Title</vt:lpstr>
      <vt:lpstr>14_Photo - Horizontal - Full Alt копия</vt:lpstr>
      <vt:lpstr>13_Photo Over Title</vt:lpstr>
      <vt:lpstr>13_3 Photo w/ Quote - Right</vt:lpstr>
      <vt:lpstr>9_3 Photo w/ Quote - Right</vt:lpstr>
      <vt:lpstr>2_Photo - Horizontal - Full Alt</vt:lpstr>
      <vt:lpstr>2_Специальное оформление</vt:lpstr>
      <vt:lpstr>9_Photo - Horizontal - Full Alt копия</vt:lpstr>
      <vt:lpstr>14_3 Photo w/ Quote - Right</vt:lpstr>
      <vt:lpstr>15_Photo - Horizontal - Full Alt копия</vt:lpstr>
      <vt:lpstr>1_Photo - Horizontal - Full Alt</vt:lpstr>
      <vt:lpstr>2_Title, Text &amp; 2 Photo w/ Caption</vt:lpstr>
      <vt:lpstr>2_Title &amp; Subtitle</vt:lpstr>
      <vt:lpstr>3_Title &amp; Subtitle</vt:lpstr>
      <vt:lpstr>10_Photo - Horizontal - Full Alt копия</vt:lpstr>
      <vt:lpstr>15_3 Photo w/ Quote - Right</vt:lpstr>
      <vt:lpstr>16_3 Photo w/ Quote - Right</vt:lpstr>
      <vt:lpstr>13_Photo - Horizontal - Full Alt копия</vt:lpstr>
      <vt:lpstr>17_3 Photo w/ Quote - Right</vt:lpstr>
      <vt:lpstr>4_3 Photo w/ Quote - Right</vt:lpstr>
      <vt:lpstr>14_Photo Over Title</vt:lpstr>
      <vt:lpstr>18_3 Photo w/ Quote - Right</vt:lpstr>
      <vt:lpstr>5_7 Photo Mosaic</vt:lpstr>
      <vt:lpstr> e:mg presentation  Key events</vt:lpstr>
      <vt:lpstr>Our Philosophy</vt:lpstr>
      <vt:lpstr>e:mg в цифрах</vt:lpstr>
      <vt:lpstr>e:mg – national coverage Региональные офисы &amp; партнеры</vt:lpstr>
      <vt:lpstr>e:xpertised in: </vt:lpstr>
      <vt:lpstr>KEY CLIENTS</vt:lpstr>
      <vt:lpstr>Awards &amp; Diplomas  2011</vt:lpstr>
      <vt:lpstr>Награды  и дипломы 2012</vt:lpstr>
      <vt:lpstr>Awards &amp; Diplomas 2012</vt:lpstr>
      <vt:lpstr>Awards &amp; Diplomas 2012</vt:lpstr>
      <vt:lpstr>Награды  и дипломы 2013</vt:lpstr>
      <vt:lpstr>Отзывы клиентов</vt:lpstr>
      <vt:lpstr>Отзывы клиентов</vt:lpstr>
      <vt:lpstr>e:mbody</vt:lpstr>
      <vt:lpstr>e:vent</vt:lpstr>
      <vt:lpstr>Структура отдела</vt:lpstr>
      <vt:lpstr>e:vent marketing</vt:lpstr>
      <vt:lpstr>CARS EVENTS</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Стенд Mitsubishi на Московском международном автосалоне  август-сентябрь 2012</vt:lpstr>
      <vt:lpstr>Слайд 39</vt:lpstr>
      <vt:lpstr>Слайд 40</vt:lpstr>
      <vt:lpstr>Стенд Mitsubishi на Международном автосалоне (Крокус, 29 августа-10 сентября 2012 год) в цифрах:  Более 1 000 000 посетителей Автосалона  30 шоу-презентаций нового Outlander  6 000 памятных фотомагнитов посетителям стенда Mitsubishi  Более 150  журналистов и VIP гостей на пресс конференции, включая гостей из Японии</vt:lpstr>
      <vt:lpstr>Mitsubishi Test Drives ОСЕНЬ 2011</vt:lpstr>
      <vt:lpstr>Слайд 43</vt:lpstr>
      <vt:lpstr>Слайд 44</vt:lpstr>
      <vt:lpstr>Мероприятие «Кодекс Надежности» (3 сентября - СПб; 10 сентября - Москва) в цифрах:  Более 12,000 посетителей  Более 4000 участников  2,500 сувениров было распространено среди посетителей мероприятия   Более 2500 посетителей приняли участие в специальных автомобильных состязания</vt:lpstr>
      <vt:lpstr>Слайд 46</vt:lpstr>
      <vt:lpstr>Слайд 47</vt:lpstr>
      <vt:lpstr>Слайд 48</vt:lpstr>
      <vt:lpstr>Mercedes Benz 2011 125 Years of Innovation</vt:lpstr>
      <vt:lpstr>Слайд 50</vt:lpstr>
      <vt:lpstr>Слайд 51</vt:lpstr>
      <vt:lpstr>Мероприятие Mercedes Benz City of Innovations (26 и 27 августа 2011) в цифрах:  Более 2,000 посетителей побывало на мероприятии в течение двух дней.  5 звезд российского шоу-бизнеса участвовали в развлекательной части.  Общая площадь всех зон составила 2,500 кв/метров.   Разнообразные активности длились в общей сложности 18 часов.</vt:lpstr>
      <vt:lpstr>Mercedes-Benz  C-Class Regional Tour</vt:lpstr>
      <vt:lpstr>Слайд 54</vt:lpstr>
      <vt:lpstr>Слайд 55</vt:lpstr>
      <vt:lpstr>Mercedes-Benz  4MATIC Moscow Event</vt:lpstr>
      <vt:lpstr>Слайд 57</vt:lpstr>
      <vt:lpstr>Слайд 58</vt:lpstr>
      <vt:lpstr>Mercedes-Benz  4MATIC Regional Tour</vt:lpstr>
      <vt:lpstr>Слайд 60</vt:lpstr>
      <vt:lpstr>Слайд 61</vt:lpstr>
      <vt:lpstr>Mercedes-Benz   TOP-MANAGEMENT MEETING 2012</vt:lpstr>
      <vt:lpstr>Слайд 63</vt:lpstr>
      <vt:lpstr>Mercedes-Benz   AS EXCELLENCE AWARD 2012</vt:lpstr>
      <vt:lpstr>Слайд 65</vt:lpstr>
      <vt:lpstr>Слайд 66</vt:lpstr>
      <vt:lpstr>Презентация ŠKODA New Yeti РОЛЬФ Магистральный,  Официальный дилер ŠKODA</vt:lpstr>
      <vt:lpstr>Слайд 68</vt:lpstr>
      <vt:lpstr>Примеры других мероприятий 2009-2013…</vt:lpstr>
      <vt:lpstr>IKEA Catalogue Launch 2013</vt:lpstr>
      <vt:lpstr>Слайд 71</vt:lpstr>
      <vt:lpstr>Слайд 72</vt:lpstr>
      <vt:lpstr>Мероприятие «Творите что хотите» (22 -25 августа 2013) в цифрах :  Приблизительно 24 000 человек побывали на ивенте за 4 дня  Около 3400 человек приняли участие в активностях мероприятия, в том числе в 82 мастер-классах  Более 3600 каталогов ИКЕА были распространены во время ивента    Около 1800 уникальных посетителей посмотрели прямую трансляцию мероприятия в Интернете, 340 постов с хэштэгом #творитечтохотите</vt:lpstr>
      <vt:lpstr>IKEA Catalogue Launch 2012</vt:lpstr>
      <vt:lpstr>Слайд 75</vt:lpstr>
      <vt:lpstr>Слайд 76</vt:lpstr>
      <vt:lpstr>Мероприятие «Включите цвет»  23-26 Августа в цифрах:  Около 450,000 посетителей включая 9 свадебных пар посетили площадки активностей ИКЕА в период проведения ивента  92,000 уникальных посетителей сайта www.dom.ikea.ru  106 журналистов посетили мероприятие для СМИ 23 августа  Более 1,000,000 people увидели декорирование входных ворот Парка Горького</vt:lpstr>
      <vt:lpstr>IKEA Catalogue Launch 2011</vt:lpstr>
      <vt:lpstr>Слайд 79</vt:lpstr>
      <vt:lpstr>Слайд 80</vt:lpstr>
      <vt:lpstr>Мероприятие «Вещные ценности» (25 -28 августа 2011) в цифрах :  Приблизительно 150,000 посетителей включая 4 свадебные пары побывали на ивенте  Около 2000 зрителей пришли на концерт Евгения Гришковца 26 августа  Более 4200 каталогов ИКЕА были распространены во время ивента    102,951 уникальных посетителей побывало на сайте http://vsyovdom.ikea.ru с 8 августа -  по 13 сентября</vt:lpstr>
      <vt:lpstr>Активация IKEA и ЮНИСЕФ в поддержку  благотворительной кампании</vt:lpstr>
      <vt:lpstr>Слайд 83</vt:lpstr>
      <vt:lpstr>Слайд 84</vt:lpstr>
      <vt:lpstr>Активация в поддержку благотворительной кампании IKEA и ЮНИСЕФ в цифрах:  14 промо команд по 6 человек (3 промоутера и 3 ростовые куклы)  266 промо дней  Более 1600 проведенных флешмобов  1 180 000 проданных игрушек по всей России  </vt:lpstr>
      <vt:lpstr>Слайд 86</vt:lpstr>
      <vt:lpstr>Слайд 87</vt:lpstr>
      <vt:lpstr>MEGA FASHION DAY 2013</vt:lpstr>
      <vt:lpstr>Слайд 89</vt:lpstr>
      <vt:lpstr>Слайд 90</vt:lpstr>
      <vt:lpstr>МЕГАлето для всех! 2014</vt:lpstr>
      <vt:lpstr>Слайд 92</vt:lpstr>
      <vt:lpstr>Слайд 93</vt:lpstr>
      <vt:lpstr>Слайд 94</vt:lpstr>
      <vt:lpstr>Слайд 95</vt:lpstr>
      <vt:lpstr>Слайд 96</vt:lpstr>
      <vt:lpstr>Слайд 97</vt:lpstr>
      <vt:lpstr>Слайд 98</vt:lpstr>
      <vt:lpstr>Слайд 99</vt:lpstr>
      <vt:lpstr>19 января 2013 г., с 8:00 до 14:00 Место проведения: КЗ «Академический» РАН, Ленинский пр. 32А Целевая аудитория: Торговые представители CCHBC Москвы и МО Количество участников: 600 человек  В рамках конференции были продуманы интерактивные зоны брендов «Деревенские яблочки», «Гладиатор», Coca-Cola, Powerade, «Добрый». Гости в перерывах между блоками конференции не только участвовали в различных дегустациях, но и играли на симуляторах лыжных гонок, фотографировались с Александром Овечкиным, факелом Сочи2014, настоящими девушками-гладиаторами и в необычном деревенском саду.  Конференцию открыло необычное, яркое флаг-шоу — хореографическая режиссерская постановка, стилизованная под идею Олимпийского движения. Танцовщицы выступили под аккомпанемент барабанного коллектива.  Деловая часть конференции позволила менеджерам более полно познакомиться с целями компании на 2013 год и вариантами достижения этих целей. </vt:lpstr>
      <vt:lpstr>Слайд 101</vt:lpstr>
      <vt:lpstr>Слайд 102</vt:lpstr>
      <vt:lpstr>Слайд 103</vt:lpstr>
      <vt:lpstr>Слайд 104</vt:lpstr>
      <vt:lpstr>Слайд 105</vt:lpstr>
      <vt:lpstr>Слайд 106</vt:lpstr>
      <vt:lpstr>Слайд 107</vt:lpstr>
      <vt:lpstr>«День Черного моря» Coca-Cola, 2009-2013 гг. в цифрах:  В рамках программы ежегодно проходят активности по уборке пляжа, эко-выставки, пресс-туры, городские праздники, программы открытия и церемонии награждения, эко-десанты, круглые столы.  Более 6 000 гостей и участников мероприятий, 1 500 человек в составе эко-десанта осуществляли уборку пляжа в г.Сочи.  Программа имеет широкую рекламную поддержку и освещение в СМИ: 160 журналистов из печатных СМИ, 160 публикаций в электронных и печатных изданиях, 5 пресс-конференций, 3 круглых стола, участие представителей городской Администрации, компании Coca-Cola и Оргкомитета «Сочи 2014».  </vt:lpstr>
      <vt:lpstr>Coca-Cola Exhibition 2011 125 years of Happiness </vt:lpstr>
      <vt:lpstr>Слайд 110</vt:lpstr>
      <vt:lpstr>Слайд 111</vt:lpstr>
      <vt:lpstr>Мероприятие «125 years of Happiness» (май - St Pete; июнь – Москва) в цифрах:  Более 20,000 человек посетило выставки в СПб и Москве.  12 уникальных выставочных стендов и более 100 редких выставочных экземпляров были представлены во время проведения выставки.  35 звезд российского шоу - бизнеса посетили официальное открытие выставки, которое проходило в кафе Bosco   Более 100 публикаций, TV роликов и блогов осветили данное событие.</vt:lpstr>
      <vt:lpstr>«Coca-Cola Кожаный Мяч»  2009-2013 гг.</vt:lpstr>
      <vt:lpstr>Слайд 114</vt:lpstr>
      <vt:lpstr>Слайд 115</vt:lpstr>
      <vt:lpstr>«Coca-Cola Кожаный Мяч» 2009-2013 гг. в цифрах:  За годы проведения соревнований в мероприятиях приняли участие  более 1 400 000 зрителей и участников.  Обширная PR-поддержка:  - 18 пресс-конференций с участием представителей более чем из 180 СМИ  - 350 публикаций в печатных СМИ - 350 публикаций в Интернет-ресурсах - 90 телевизионных репортажей - 85 радио выходов </vt:lpstr>
      <vt:lpstr>PR-поддержка турнира  «Кожаный мяч – Кубок Coca-Cola» 2013-2014</vt:lpstr>
      <vt:lpstr>Слайд 118</vt:lpstr>
      <vt:lpstr>Слайд 119</vt:lpstr>
      <vt:lpstr>Слайд 120</vt:lpstr>
      <vt:lpstr>Слайд 121</vt:lpstr>
      <vt:lpstr>Результаты PR-кампании по поддержке турнира «Кожаный мяч – Кубок Coca-Cola» в 2014 году  Kickoff-мероприятие (9 июня, Москва):   24 выхода, Общий охват 21 228 234, OTS 26 878 491 Пресс-тур (28 августа, Екатеринбург):   12 выходов, Общий охват 19 374 024, OTS 19 652 624 Всероссийский финал (14 сентября, Москва):   26 выходов, Общий охват 66 884 879, OTS 67 707 313   Итого: 62 выхода, Общий охват 107 487 137, OTS 114 238 428.</vt:lpstr>
      <vt:lpstr>Детская программа на Выставке  «Coca-Cola: Пронеси Олимпийский огонь!»  2013</vt:lpstr>
      <vt:lpstr>Слайд 124</vt:lpstr>
      <vt:lpstr>Слайд 125</vt:lpstr>
      <vt:lpstr>Детская программа на Выставке «Coca-Cola: Пронеси Олимпийский огонь. Вливайся!» 2013 в цифрах:  1012 человек посетили выставку в период с 22 по 24 января 2013г.   Участники мероприятия: детские образовательные учреждения из Москвы, Московской области, Рязанской области и Тульской области.   Партнером программы выступил благотворительный  фонд CAF Россия. </vt:lpstr>
      <vt:lpstr>«Cask Of Dreams»  для William Grant &amp; Sons 2012</vt:lpstr>
      <vt:lpstr>Слайд 128</vt:lpstr>
      <vt:lpstr>Слайд 129</vt:lpstr>
      <vt:lpstr>«Cask Of Dreams»  для William Grant &amp; Sons 2012 в цифрах:  Компания William Grant &amp;Sons выступила партнерами фестиваля «Черешневый лес» в Парке Горького, в рамках которого был представлен уникальный проект «Cask of Dreams».  Участниками акции стали более 300 человек .  Более 25 звезд российского шоу - бизнеса посетили зону «Cask of Dreams». По результатам мероприятия вышло более 20 публикаций в печатных и электронных СМИ. </vt:lpstr>
      <vt:lpstr>e:party 15-летие агентства</vt:lpstr>
      <vt:lpstr>Слайд 132</vt:lpstr>
      <vt:lpstr>Кейсы по напиткам</vt:lpstr>
      <vt:lpstr>Слайд 134</vt:lpstr>
      <vt:lpstr>Слайд 135</vt:lpstr>
      <vt:lpstr>Слайд 136</vt:lpstr>
      <vt:lpstr>Слайд 137</vt:lpstr>
      <vt:lpstr>Слайд 138</vt:lpstr>
      <vt:lpstr>Активации Tornado Energy на Черноморском побережье</vt:lpstr>
      <vt:lpstr>Слайд 140</vt:lpstr>
      <vt:lpstr>Слайд 141</vt:lpstr>
      <vt:lpstr>Активации Tornado Energy на Черноморском побережье в цифрах:  2 промо команды по 4 человека (3 промоутера и 1 супервайзер)  48 промо дней  Более 34 000 выданных бутылок Tornado Energy  6 400 выданных призов </vt:lpstr>
      <vt:lpstr>ОПЫТ РАБОТЫ С АЛКОГОЛЬНЫМИ БРЕНДАМИ</vt:lpstr>
      <vt:lpstr>«Консультанты Талка»  для РусАлко 2014</vt:lpstr>
      <vt:lpstr>Слайд 145</vt:lpstr>
      <vt:lpstr>«Консультанты Зеленой марки»  для РусАлко 2013</vt:lpstr>
      <vt:lpstr>Слайд 147</vt:lpstr>
      <vt:lpstr>Слайд 148</vt:lpstr>
      <vt:lpstr>Слайд 149</vt:lpstr>
      <vt:lpstr>«Запуск нового игристого вина Маджоре»  для РОССПИРТПРОМ 2011</vt:lpstr>
      <vt:lpstr>Слайд 151</vt:lpstr>
      <vt:lpstr>«Эмоции в подарок»  для СИНЕРГИЯ 2011</vt:lpstr>
      <vt:lpstr>Слайд 153</vt:lpstr>
      <vt:lpstr>«Консультанты»  для СИНЕРГИЯ 2012-2013</vt:lpstr>
      <vt:lpstr>Слайд 155</vt:lpstr>
      <vt:lpstr>Слайд 156</vt:lpstr>
      <vt:lpstr>Слайд 157</vt:lpstr>
      <vt:lpstr>Слайд 158</vt:lpstr>
      <vt:lpstr>Слайд 159</vt:lpstr>
      <vt:lpstr>Слайд 160</vt:lpstr>
      <vt:lpstr>Слайд 161</vt:lpstr>
      <vt:lpstr>Слайд 162</vt:lpstr>
      <vt:lpstr>Слайд 163</vt:lpstr>
      <vt:lpstr>Примеры других категорий</vt:lpstr>
      <vt:lpstr>Слайд 165</vt:lpstr>
      <vt:lpstr>Слайд 166</vt:lpstr>
      <vt:lpstr>Слайд 167</vt:lpstr>
      <vt:lpstr>Слайд 168</vt:lpstr>
      <vt:lpstr>Слайд 169</vt:lpstr>
      <vt:lpstr>Слайд 170</vt:lpstr>
      <vt:lpstr>И кратко еще…</vt:lpstr>
      <vt:lpstr>Skoda Hostel в парке Измайлово</vt:lpstr>
      <vt:lpstr>Программа для компании  Volkswagen</vt:lpstr>
      <vt:lpstr>Программа для компании  VOLVO</vt:lpstr>
      <vt:lpstr>Программа для компании  МДМ</vt:lpstr>
      <vt:lpstr>Программы для компании  Mercedes-Benz RUS</vt:lpstr>
      <vt:lpstr>Программы для компании  Mercedes-Benz RUS</vt:lpstr>
      <vt:lpstr>Программы для компании  Mercedes-Benz RUS</vt:lpstr>
      <vt:lpstr>Программы для компании  Mercedes-Benz RUS</vt:lpstr>
      <vt:lpstr>Программы для компании  Mercedes-Benz RUS</vt:lpstr>
      <vt:lpstr>Программы для компании  Mercedes-Benz RUS</vt:lpstr>
      <vt:lpstr>Программы для компании  Mercedes-Benz RUS</vt:lpstr>
      <vt:lpstr>Корпоративы для компании  Mercedes-Benz RUS</vt:lpstr>
      <vt:lpstr>Программы для компаний  Goodyear и Pirelli </vt:lpstr>
      <vt:lpstr>Many 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cases &amp; credentials 2011</dc:title>
  <dc:creator>Кондеева Светлана</dc:creator>
  <cp:lastModifiedBy>Sheblykina</cp:lastModifiedBy>
  <cp:revision>348</cp:revision>
  <dcterms:modified xsi:type="dcterms:W3CDTF">2014-11-24T12:32:33Z</dcterms:modified>
</cp:coreProperties>
</file>